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ED6825-51F5-4955-B33B-17AFFDA3F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B38F51-BC41-40F7-9D7B-3A09FC2F8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AA60E5-CC4E-4481-8641-7E5359684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A15136-06F6-4216-ABE7-8CEF64007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A413F6-03D0-43B6-BCB0-7B228F14F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F07949-ECDE-40F8-8D0C-BB838B509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7D76C4-EBF4-4EF3-BAAC-2FD599A82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78B8AB-74EC-43C6-9370-CEC371914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1CE6A1-4AA3-47B4-A1B3-FA4E40912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5967C-DFA0-4D67-BA52-9F3337973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AA7114-C927-41E2-9268-66ADC59FA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35072036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急救过敏性鼻炎减轻鼻塞和喷嚏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过敏性鼻炎概述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鼻塞与喷嚏的急救措施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抗过敏药物在急救中的应用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预防措施与生活习惯改善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总结：综合应对过敏性鼻炎，减轻鼻塞和喷嚏困扰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过敏性鼻炎概述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519" r="651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过敏性鼻炎是一种由IgE介导的鼻黏膜非感染性炎性疾病，以阵发性喷嚏、清水样鼻涕、鼻痒和鼻塞为主要症状。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过敏性鼻炎的发病原因包括遗传因素和环境因素。遗传因素是指患者具有过敏体质，容易对某些过敏原产生过度反应。环境因素包括吸入性过敏原（如花粉、尘螨等）和食物性过敏原（如海鲜、牛奶等）。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过敏性鼻炎的典型症状包括阵发性喷嚏、清水样鼻涕、鼻痒和鼻塞。此外，还可能出现眼痒、流泪、咽痒、咳嗽等症状。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根据症状持续时间和发作频率，过敏性鼻炎可分为间歇性过敏性鼻炎和持续性过敏性鼻炎。间歇性过敏性鼻炎症状发作&lt;4天/周，或&lt;连续4周；持续性过敏性鼻炎症状发作≥4天/周，且≥连续4周。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症状表现及分类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性鼻炎的诊断主要依据典型的症状表现、体征和实验室检查。典型症状包括阵发性喷嚏、清水样鼻涕、鼻痒和鼻塞。体征检查可见鼻黏膜苍白、水肿，鼻腔有水样分泌物。实验室检查包括过敏原皮肤点刺试验或血清特异性IgE检测，结果为阳性者可确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鼻炎需要与急性鼻炎、慢性鼻炎、鼻窦炎等疾病进行鉴别。急性鼻炎多由上呼吸道病毒感染引起，表现为鼻塞、流涕等症状，但病程较短。慢性鼻炎病程较长，鼻塞呈间歇性或交替性，鼻涕多为黏液性。鼻窦炎多伴有头痛、发热等症状，鼻窦CT检查可明确诊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鼻塞与喷嚏的急救措施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使用生理盐水或温开水清洗鼻腔，有助于清除鼻腔内的分泌物和过敏原，保持呼吸道通畅。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清洗鼻腔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蒸汽吸入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垫高头部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吸入热蒸汽有助于缓解鼻塞，可以通过热水淋浴或使用加湿器等方式进行。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睡觉时垫高头部有助于减少鼻腔充血，缓解鼻塞症状。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如布地奈德鼻喷雾剂，可减轻鼻黏膜水肿，缓解鼻塞。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375" b="3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鼻用激素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如盐酸羟甲唑啉喷雾剂，可收缩血管，减轻鼻塞。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鼻用减充血剂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如盐酸氮卓斯汀鼻喷剂，可抑制过敏反应，缓解鼻塞。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鼻用抗过敏药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缓解鼻塞的局部用药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控制喷嚏的药物治疗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抗组胺药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如氯雷他定、西替利嗪等，可抑制组胺释放，控制喷嚏症状。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白三烯受体拮抗剂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如孟鲁司特钠等，可阻断白三烯的作用，减少喷嚏发作。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鼻用糖皮质激素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如糠酸莫米松鼻喷雾剂等，具有抗炎作用，可减轻鼻黏膜炎症，控制喷嚏症状。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抗过敏药物在急救中的应用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如扑尔敏、氯雷他定等，通过阻断组胺受体，减少组胺引起的过敏反应，从而缓解过敏性鼻炎的症状。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抗组胺药物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如布地奈德、糠酸莫米松等，具有抗炎、抗过敏作用，能够减轻鼻黏膜的炎症反应，缓解鼻塞和喷嚏。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鼻用激素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659" b="65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如孟鲁司特等，通过阻断白三烯受体，减少白三烯引起的过敏反应，对过敏性鼻炎的治疗有一定效果。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白三烯受体拮抗剂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常用抗过敏药物介绍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3167" b="3167"/>
          <a:stretch>
            <a:fillRect/>
          </a:stretch>
        </p:blipFill>
        <p:spPr>
          <a:xfrm>
            <a:off x="161995" y="1165346"/>
            <a:ext cx="4300144" cy="5733524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遵医嘱用药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在使用抗过敏药物前，应咨询医生或药师的建议，告知医生自身的身体情况、药物过敏史等相关信息。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注意用药时间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抗过敏药物一般需要在过敏症状出现前使用，以达到预防和治疗的效果。因此，患者应提前了解自身过敏症状的出现规律，并在症状出现前及时用药。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避免长期使用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长期使用抗过敏药物可能会导致药物耐受性增加、副作用加重等问题。因此，患者应按照医生的建议，合理控制用药时间和剂量。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抗过敏药物使用注意事项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https://d.book118.com/928035072036006027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2024-09-04T23:30:38.457</cp:lastPrinted>
  <dcterms:created xsi:type="dcterms:W3CDTF">2024-09-04T15:30:38Z</dcterms:created>
  <dcterms:modified xsi:type="dcterms:W3CDTF">2024-09-04T15:30:40Z</dcterms:modified>
</cp:coreProperties>
</file>