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3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tags" Target="tags/tag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35701-018E-41E8-86EB-557D19C03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4BEEF-1B1F-44B9-89AF-9909E0BE0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CD53B-BBFB-42B3-B20A-B695A2423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211A4-BE1E-4427-A419-8CBDF5B3A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6CBE11-B121-41D5-A0DC-18172886E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E35F96-0B17-4DA1-B0DA-9C276E11F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24455D-9350-47CE-B8AF-88F8D8689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525EE-85AB-40D7-A5FD-5DBF77171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EF14C-F9C9-4098-B82E-E1FAF6C47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82EAD-8E91-4E37-BA1B-D8D7BFEE9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E9A06-B4B9-44DE-8E4B-9AC4F5323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36004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广西乐百高速公路最美高速策划方案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广西乐百高速公路位于广西壮族自治区，连接乐业县和百色市，是广西高速公路网的重要组成部分。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该高速公路于XXXX年开工建设，XXXX年建成通车，全长约XX公里，是广西区内的重要交通干线。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建设历程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该高速公路是连接广西中西部地区的重要通道，承担着繁重的交通流量，对区域经济发展具有重要意义。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交通流量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广西乐百高速公路简介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通过最美高速的策划和实施，优化区域交通环境，吸引更多投资和人才流入，促进当地经济的持续发展。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提升道路景观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通过最美高速策划方案，对广西乐百高速公路沿线景观进行美化提升，为过往旅客提供更美好的行车体验。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促进旅游业发展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借助最美高速的策划，将广西乐百高速公路沿线的旅游资源进行整合开发，吸引更多游客前来游览，推动当地旅游业的发展。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提升区域形象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通过最美高速的策划和实施，展示广西乐百高速公路沿线地区的良好形象，提升区域知名度和美誉度。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https://d.book118.com/928036004074006027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2024-09-05T11:42:58.018</cp:lastPrinted>
  <dcterms:created xsi:type="dcterms:W3CDTF">2024-09-05T03:42:58Z</dcterms:created>
  <dcterms:modified xsi:type="dcterms:W3CDTF">2024-09-05T03:42:59Z</dcterms:modified>
</cp:coreProperties>
</file>