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2E2FF3-9F15-4D8A-818F-53EF8CCA5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F7CDD-C59F-4D4D-9DFA-DEF167ACE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6E9C46-2C88-4B1A-9CED-45FC7DD6F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BC18FE-8779-49E3-A542-03EF4F202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7E0323-0BA6-483A-B5AB-699EA4AEA8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A702DD-E351-4A81-B607-E2FA484E10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DC0AF-1F4C-4907-899C-F5153479A0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05179E-092A-497B-A64B-C72038965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C908BB-9C74-4B4B-B095-E21D7404B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29A8B-0A97-4236-AB04-86C07BFE3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2569B-34CF-4E8B-948C-EF2EFD39B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36037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2024-01-29</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存款保险学习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存款保险制度概述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存款保险机构及职能</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存款保险范围与限额</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存款保险费率与征收方式</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存款保险制度的风险防范与处置</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存款保险制度的影响与展望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存款保险制度概述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存款保险制度是一种金融保障制度，由符合条件的各类存款性金融机构集中起来建立一个保险机构，各存款机构作为投保人按一定存款比例向其缴纳保险费，建立存款保险准备金。</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当成员机构发生经营危机或面临破产倒闭时，存款保险机构向其提供财务救助或直接向存款人支付部分或全部存款，从而保护存款人利益，维护银行信用，稳定金融秩序。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促进银行业适度竞争，为公众提供质优价廉的服务。大银行由于其规模和实力往往在吸收存款方面处于优势，而中小银行则处于劣势地位，这就容易形成大银行垄断经营的局面。而垄断是不利于消费者利益的，社会公众获得的利益就会小于完全竞争状态下的利益。</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护存款人的利益，提高社会公众对银行体系的信心。如果建立了存款保险制度，当实行该制度的银行资金周转不灵或破产倒闭而不能支付存款人的存款时，按照保险合同条款，投保银行可从存款保险机构那里获取赔偿或取得资金援助，或被接收，兼并，存款保险机构将支付法定数额的保险金给存款人。</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有效提高金融体系的稳定性，维持正常的金融秩序。由于存款保险机构负有对有问题银行承担保证支付的责任，它必然会对投保银行的日常经营活动进行一定的监督，管理，从中发现隐患所在，及时提出建议和警告，以确保各银行都会稳健经营，这实际上增加了一道金融安全网。</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存款保险制度的意义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92904" y="1388874"/>
            <a:ext cx="721600" cy="721600"/>
          </a:xfrm>
          <a:prstGeom prst="ellipse">
            <a:avLst/>
          </a:prstGeom>
          <a:solidFill>
            <a:schemeClr val="accent2">
              <a:alpha val="3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196514"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354312" y="1388874"/>
            <a:ext cx="721600" cy="721600"/>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57921"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975443"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保险方式的差异。国际上通行的理论是把存款保险分为隐性存款保险和显性存款保险两种。隐性的存款保险制度则多见于发展中国家或者国有银行占主导的银行体系中，指国家没有对存款保险做出制度安排。</a:t>
            </a:r>
          </a:p>
        </p:txBody>
      </p:sp>
      <p:sp>
        <p:nvSpPr>
          <p:cNvPr id="10" name="TextBox 10"/>
          <p:cNvSpPr txBox="1"/>
          <p:nvPr/>
        </p:nvSpPr>
        <p:spPr>
          <a:xfrm>
            <a:off x="4629234"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组织形式的差异。国外存款保险机构的组织形式可分为三种类型：由政府出面建立，如美国、英国、加拿大；由政府与银行界共同建立，如日本、比利时、荷兰；在政府支持下由银行同业联合建立，如德国。</a:t>
            </a:r>
          </a:p>
        </p:txBody>
      </p:sp>
      <p:sp>
        <p:nvSpPr>
          <p:cNvPr id="11" name="TextBox 11"/>
          <p:cNvSpPr txBox="1"/>
          <p:nvPr/>
        </p:nvSpPr>
        <p:spPr>
          <a:xfrm>
            <a:off x="8295001"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保方式的差异。从各国实践来看，主要有强制投保和自愿投保两种方式。强制投保是依法规定金融机构必须向存款保险机构投保，否则将受到有关法律处罚。自愿投保是允许金融机构自愿选择是否参加存款保险。</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国内外存款保险制度比较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存款保险机构及职能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存款保险机构的设立与职责</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存款保险机构应保持独立运作，不受其他金融机构或政府部门的干预，以确保其公正、客观地履行职责。</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独立性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存款保险机构需依据相关法律法规设立，具备合法经营资格。</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依法设立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存款保险机构的主要职责包括制定并执行存款保险政策、收取并管理存款保险基金、对投保机构进行风险评估和监测、及时偿付被保险存款等。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职责明确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监管要求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存款保险机构需接受相关监管部门的监督和管理，确保其业务合规、风险可控。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评估机制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监管部门应定期对存款保险机构的业务运营、风险管理、偿付能力等方面进行评估，以确保其稳健运行。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信息披露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存款保险机构应定期向公众披露其业务运营情况、风险评估报告等重要信息，提高透明度。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存款保险机构的监管与评估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合作与协调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存款保险机构应与其他金融机构保持密切合作与协调，共同维护金融稳定。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信息共享</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存款保险机构可与其他金融机构建立信息共享机制，及时了解市场动态和风险状况。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风险处置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在发生金融风险事件时，存款保险机构可与其他金融机构协同处置，降低风险对金融系统的影响。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存款保险机构与其他金融机构的关系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存款保险范围与限额</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存款保险覆盖的金融机构类型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银行业金融机构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包括商业银行、农村合作银行、农村信用合作社等吸收存款的银行业金融机构。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其他金融机构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根据各国或地区的存款保险制度不同，可能还包括储蓄银行、储贷协会、信用合作社等其他类型的存款性金融机构。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个人储蓄账户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通常包括活期存款、定期存款、储蓄存款等个人储蓄账户。</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企业账户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包括企业活期存款、定期存款等，但通常有一定的限制和条件。</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外币存款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部分国家或地区的存款保险制度可能覆盖外币存款，但具体规定和限额可能有所不同。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存款保险覆盖的账户类型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https://d.book118.com/928036037130006033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2024-09-11T22:56:14.657</cp:lastPrinted>
  <dcterms:created xsi:type="dcterms:W3CDTF">2024-09-11T14:56:14Z</dcterms:created>
  <dcterms:modified xsi:type="dcterms:W3CDTF">2024-09-11T14:56:16Z</dcterms:modified>
</cp:coreProperties>
</file>