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0581C-315E-437F-B91F-B26547E56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68FE9-796E-4475-8783-D491FC496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5B2BC-D940-4037-A0E3-355BC5EEA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C9152-CA17-423A-AB29-2D5264C6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9519E-6702-4282-962D-BEF556E5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AA981-C34A-4036-9B8F-5D2C2763F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D72869-6FDB-4865-9123-512F61F76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37461-28DB-462D-889A-1963DEE07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4C9F7-73E6-4363-BEB2-D2F0E54E6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22AB9-445C-4813-9630-E2A9BD734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BB8C6-F0CA-40AD-A4E5-71190A86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54" r:id="rId2"/>
    <p:sldLayoutId id="2147485555" r:id="rId3"/>
    <p:sldLayoutId id="2147485556" r:id="rId4"/>
    <p:sldLayoutId id="2147485557" r:id="rId5"/>
    <p:sldLayoutId id="2147485558" r:id="rId6"/>
    <p:sldLayoutId id="2147485559" r:id="rId7"/>
    <p:sldLayoutId id="2147485560" r:id="rId8"/>
    <p:sldLayoutId id="2147485561" r:id="rId9"/>
    <p:sldLayoutId id="2147485562" r:id="rId10"/>
    <p:sldLayoutId id="214748556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6065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D产品介绍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D产品概述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D产品的技术原理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D产品的应用领域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D产品的市场分析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D产品的优势与不足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D产品概述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产品名称及定义</a:t>
            </a:r>
            <a:endParaRPr lang="zh-CN" altLang="en-US"/>
          </a:p>
        </p:txBody>
      </p:sp>
      <p:sp>
        <p:nvSpPr>
          <p:cNvPr id="10490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功能：D产品主要用于数据传输、存储和处理，具有高速、大容量、高可靠性等特点。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产品名称：D产品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定义：D产品是一种新型的电子产品，具有高性能、高可靠性等特点。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应用领域：D产品广泛应用于通信、金融、医疗、教育等领域。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产品功能和特点</a:t>
            </a:r>
            <a:endParaRPr lang="zh-CN" altLang="en-US"/>
          </a:p>
        </p:txBody>
      </p:sp>
      <p:sp>
        <p:nvSpPr>
          <p:cNvPr id="10491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特点：D产品具有高度的可扩展性和灵活性，能够适应不同的业务需求。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功能：D产品具有强大的数据处理能力，能够快速处理大量数据。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特点：D产品具有高度的安全性和稳定性，能够保证数据的安全。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特点：D产品具有友好的用户界面和操作流程，易于使用和维护。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产品适用场景</a:t>
            </a:r>
            <a:endParaRPr lang="zh-CN" altLang="en-US"/>
          </a:p>
        </p:txBody>
      </p:sp>
      <p:sp>
        <p:nvSpPr>
          <p:cNvPr id="10491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家庭使用：适合家庭日常使用，如烹饪、清洁等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办公室使用：适合办公室日常办公，如打印、复印等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学校使用：适合学校教学使用，如投影、演示等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户外使用：适合户外活动使用，如野餐、露营等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6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D产品的技术原理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技术原理概述</a:t>
            </a:r>
            <a:endParaRPr lang="zh-CN" altLang="en-US"/>
          </a:p>
        </p:txBody>
      </p:sp>
      <p:sp>
        <p:nvSpPr>
          <p:cNvPr id="10493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D产品采用云计算技术，能够实现数据的实时处理和存储。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D产品采用物联网技术，能够实现设备之间的互联互通和数据共享。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D产品采用先进的人工智能技术，能够实现智能识别、智能决策等功能。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D产品通过大数据分析，能够为用户提供个性化的推荐和服务。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技术原理细节</a:t>
            </a:r>
            <a:endParaRPr lang="zh-CN" altLang="en-US"/>
          </a:p>
        </p:txBody>
      </p:sp>
      <p:sp>
        <p:nvSpPr>
          <p:cNvPr id="104938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D产品采用先进的人工智能技术，能够实现智能化操作。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D产品具有高效的能源管理技术，能够降低能源消耗。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D产品采用了先进的安全技术，能够保证数据的安全性。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D产品具有强大的数据处理能力，能够快速处理大量数据。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技术原理的优势和局限性</a:t>
            </a:r>
            <a:endParaRPr lang="zh-CN" altLang="en-US"/>
          </a:p>
        </p:txBody>
      </p:sp>
      <p:sp>
        <p:nvSpPr>
          <p:cNvPr id="10494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优势：采用先进的技术，提高了产品的性能和稳定性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优势：降低了产品的能耗和成本，提高了产品的性价比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局限性：技术原理的复杂性可能导致产品的维护和维修难度增加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局限性：技术原理的局限性可能导致产品的应用范围受限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2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D产品的应用领域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应用领域概述</a:t>
            </a:r>
            <a:endParaRPr lang="zh-CN" altLang="en-US"/>
          </a:p>
        </p:txBody>
      </p:sp>
      <p:sp>
        <p:nvSpPr>
          <p:cNvPr id="104957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8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智能家居：D产品可以用于智能家居控制，如智能照明、智能安防等。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智能交通：D产品可以用于智能交通管理，如智能交通信号灯、智能停车管理等。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智能医疗：D产品可以用于智能医疗设备，如智能医疗监测、智能医疗诊断等。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智能教育：D产品可以用于智能教育设备，如智能教育机器人、智能教育软件等。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具体应用场景及案例</a:t>
            </a:r>
            <a:endParaRPr lang="zh-CN" altLang="en-US"/>
          </a:p>
        </p:txBody>
      </p:sp>
      <p:sp>
        <p:nvSpPr>
          <p:cNvPr id="104964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智能家居：D产品可以用于智能家电控制，如智能空调、智能冰箱等。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智能交通：D产品可以用于智能交通系统，如智能红绿灯、智能停车场等。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智能医疗：D产品可以用于智能医疗设备，如智能血压计、智能血糖仪等。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智能教育：D产品可以用于智能教育设备，如智能学习机、智能教育机器人等。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https://d.book118.com/928036065134006023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D产品介绍</vt:lpstr>
      <vt:lpstr>目录</vt:lpstr>
      <vt:lpstr>单击此处添加章节标题</vt:lpstr>
      <vt:lpstr>D产品概述</vt:lpstr>
      <vt:lpstr>产品名称及定义</vt:lpstr>
      <vt:lpstr>产品功能和特点</vt:lpstr>
      <vt:lpstr>产品适用场景</vt:lpstr>
      <vt:lpstr>D产品的技术原理</vt:lpstr>
      <vt:lpstr>技术原理概述</vt:lpstr>
      <vt:lpstr>技术原理细节</vt:lpstr>
      <vt:lpstr>技术原理的优势和局限性</vt:lpstr>
      <vt:lpstr>D产品的应用领域</vt:lpstr>
      <vt:lpstr>应用领域概述</vt:lpstr>
      <vt:lpstr>具体应用场景及案例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2024-08-30T17:00:54.522</cp:lastPrinted>
  <dcterms:created xsi:type="dcterms:W3CDTF">2024-08-30T09:00:54Z</dcterms:created>
  <dcterms:modified xsi:type="dcterms:W3CDTF">2024-08-30T09:00:56Z</dcterms:modified>
</cp:coreProperties>
</file>