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113F6C0-64DC-47C9-8983-7EF1F2E8F4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4C76B7-5B2E-4C58-A5A6-A64096669F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1B518E-03D9-428B-9D71-B616F15884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75966C2-069D-457C-8037-2FFECD6D4D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8C07E06-EFC7-4645-B43B-9CFC29A860C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3A7F179-1AE7-4886-9FCC-D33662DB322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5FD9D13-D67E-48AF-AD14-7792BE591C2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009286-0263-483F-81F3-57497E4C61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8BE43C-B0E8-4C24-A4C7-E6C61D8905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AA1014-862A-477A-B4E1-D769ADAF8B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D2734C-6876-4D3F-8A6C-6D80A972B3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8037071120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面板数据的统计分析方法-冯国双_课件</a:t>
            </a: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面板数据基本概念与特点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面板数据描述性统计分析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面板数据回归模型及方法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面板数据时间序列分析方法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面板数据空间计量经济学方法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面板数据高级统计分析方法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面板数据基本概念与特点</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面板数据（Panel Data）也称时间序列截面数据（Time Series Cross-sectional Data）或混合数据（Pool Data），是指同时包含时间序列和截面信息的数据类型。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根据观测值是否连续，可分为平衡面板数据（Balanced Panel Data）和非平衡面板数据（Unbalanced Panel Data）。</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30219" r="3021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面板数据定义及分类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438" r="1543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0778" r="1077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同时包含时间序列和截面信息，提供更多维度和更全面的信息。</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提供更多信息</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通过固定效应或随机效应模型，控制不可观测的个体异质性，减少遗漏变量偏误。</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控制个体异质性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面板数据优势与局限性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动态分析：可以分析变量间的动态关系，如滞后效应、持续效应等。</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21978" b="21978"/>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面板数据优势与局限性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0020" r="2002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需要同时收集多个个体在多个时间点的数据，数据收集和处理成本较高。</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数据收集和处理难度较大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同一个体在不同时间点的观测值可能存在自相关，需要采用相应方法进行处理。</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可能存在序列相关问题</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面板数据优势与局限性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混合格式（Mixed Format）</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同时包含长格式和宽格式的特点，适用于某些特定的分析需求。</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长格式（Long Format）</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每个观测值占一行，包含个体标识、时间标识和变量值等信息。</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宽格式（Wide Format）</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每个个体占一行，不同时间点的观测值作为不同列，便于查看和比较同一个体在不同时间点的表现。</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常见面板数据结构类型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面板数据描述性统计分析</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2493" r="249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364" b="1836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数据清洗与预处理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数据清洗</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去除重复、缺失、异常值等，保证数据质量。</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数据转换</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对数据进行必要的转换，如对数转换、差分处理等，以满足分析需求。</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数据标准化</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消除量纲影响，使数据具有可比性。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326" r="432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计算均值、中位数、标准差、偏度、峰度等描述性统计量。</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利用图表等方式直观展示数据的分布、趋势和异常值。</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描述性统计量计算与可视化</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数据可视化</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统计量计算</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研究变量之间的相关关系，初步判断变量间的关联程度。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相关性分析</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趋势分析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聚类分析</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875" r="16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对面板数据的时间序列进行分析，揭示数据的长期趋势和周期性变化。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将数据按照相似性进行分组，发现数据的内在结构和规律。</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探索性数据分析方法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面板数据回归模型及方法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原理</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固定效应模型假设每个个体的截距项是固定的，不随时间变化而变化，通过控制个体固定效应来消除不随时间变化而变化的遗漏变量偏误。</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应用</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适用于研究个体特征对因变量的影响，如研究不同地区的经济增长、不同公司的业绩表现等。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固定效应模型原理及应用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随机效应模型原理及应用</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原理</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随机效应模型假设每个个体的截距项是随机的，服从某一分布，通过引入随机效应来消除个体间的异质性偏误。</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应用</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适用于研究个体间的异质性对因变量的影响，如研究不同基因型对疾病易感性的影响、不同家庭背景对学生成绩的影响等。</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混合效应模型同时包含固定效应和随机效应，通过同时控制个体固定效应和随机效应来消除遗漏变量偏误和异质性偏误。</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原理</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适用于研究既包含个体特征又包含个体间异质性的情况，如研究不同地区、不同时间点的经济增长、不同公司、不同年份的业绩表现等。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应用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混合效应模型原理及应用</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https://d.book118.com/928037071120006034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2024-09-13T07:25:15.519</cp:lastPrinted>
  <dcterms:created xsi:type="dcterms:W3CDTF">2024-09-12T23:25:15Z</dcterms:created>
  <dcterms:modified xsi:type="dcterms:W3CDTF">2024-09-12T23:25:17Z</dcterms:modified>
</cp:coreProperties>
</file>