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79F97A-ECB9-4EA1-92BD-7DA30B8DB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39C993-271D-44DC-9FED-A1A571B059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CBE43B-43FA-4E4D-B210-4AF971E95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CCA6D7-1734-43E4-9D8B-3ED15A4CD4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2E8BFE-2BC9-4A02-8767-0B78C13F66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AD6A94-C7CC-44B4-A722-93B3C126BB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556F00-8938-41CC-8DA8-B6A61E2FD4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5D485B-14B6-45F7-A8EB-C48D6ECE7D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447941-0CD8-4D5A-8860-2C88C72766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9F5646-3900-435B-B1DE-BD919E221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6538D7-8DD5-48F4-B3B1-0FB494BE04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3711405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STSong"/>
                <a:ea typeface="STSong"/>
                <a:cs typeface="STSong"/>
              </a:rPr>
              <a:t>学习实践科学发展观活动工作总结</a:t>
            </a:r>
          </a:p>
        </p:txBody>
      </p:sp>
      <p:sp>
        <p:nvSpPr>
          <p:cNvPr id="5" name="TextBox 5"/>
          <p:cNvSpPr txBox="1"/>
          <p:nvPr/>
        </p:nvSpPr>
        <p:spPr>
          <a:xfrm>
            <a:off x="3227388" y="2346149"/>
            <a:ext cx="2082501" cy="208250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学习实践科学发展观活动开展情况</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活动成果与效益分析</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存在问题与不足之处</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改进措施与建议</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未来展望与计划</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引言</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本次活动旨在通过深入学习实践科学发展观，提高全体成员对科学发展观的认识和理解，推动工作的科学发展和进步。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深入学习实践科学发展观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随着时代的不断发展，我们需要更加科学、系统地开展工作。学习实践科学发展观活动正是为了适应这种需要而开展的。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适应新时代发展需要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对本次学习实践科学发展观活动的组织情况进行总结，包括活动计划、组织人员、时间安排等方面的内容。</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活动组织情况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对活动的具体实施情况进行总结，包括学习形式、学习内容、学习成果等方面的内容。</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活动实施情况</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对活动的效果进行评估，包括成员对科学发展观的认识和理解程度、工作方法和思路的转变等方面的内容。</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活动效果评估</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总结本次活动的经验教训，提出改进建议，为今后的工作提供参考。</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经验教训与改进建议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工作总结范围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学习实践科学发展观活动开展情况</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活动计划和安排</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制定详细的活动计划</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结合实际情况，制定详细的学习实践科学发展观活动计划，明确活动的目标、内容、形式、时间和地点等。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合理安排活动时间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根据参与者的时间安排，合理确定活动的起止时间，确保活动的顺利进行。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明确活动分工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明确各个参与者的职责和任务，确保活动的有序进行。</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制作学习实践科学发展观活动的宣传海报、传单等宣传资料，吸引更多的人关注和参与活动。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制作宣传资料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利用网络平台宣传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举办推广活动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通过微信公众号、微博等网络平台发布活动信息，提高活动的知晓率和参与度。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在公共场所举办推广活动，如讲座、展览等，吸引更多的人了解和参与学习实践科学发展观活动。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活动宣传和推广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对参与学习实践科学发展观活动的人数进行统计，了解活动的覆盖范围和影响力。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参与者数量统计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对参与者进行满意度调查，了解他们对活动的评价和建议，为今后的活动提供参考和改进方向。</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参与者满意度调查</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将学习实践科学发展观活动的成果进行展示，如学习笔记、心得体会、实践报告等，让更多的人了解活动的成果和收获。</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活动成果展示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活动参与情况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活动成果与效益分析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开展实践活动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围绕科学发展观的核心要求，结合工作实际，开展了一系列实践活动，如调研走访、志愿服务、结对帮扶等。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形成了一批理论成果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通过学习实践，形成了一批有深度、有分量的理论成果，包括学术论文、调研报告、经验材料等。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深入学习科学发展观理论</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通过组织学习、座谈交流、专题研讨等方式，使广大党员干部深入学习了科学发展观的理论体系和精神实质。</a:t>
            </a:r>
          </a:p>
        </p:txBody>
      </p:sp>
      <p:pic>
        <p:nvPicPr>
          <p:cNvPr id="10" name="Picture 10"/>
          <p:cNvPicPr>
            <a:picLocks noChangeAspect="1"/>
          </p:cNvPicPr>
          <p:nvPr/>
        </p:nvPicPr>
        <p:blipFill>
          <a:blip r:embed="rId2"/>
          <a:srcRect l="21875" r="21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活动成果展示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通过学习实践科学发展观，广大党员干部对科学发展观的认识更加深入，对党的路线方针政策的理解更加透彻。</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提高了党员干部的思想认识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科学发展观的学习实践，促进了工作思路的创新和工作方法的改进，提高了工作效率和质量。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推动了工作的创新发展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学习实践活动增强了党组织的凝聚力和战斗力，提高了党员干部的执行力和服务水平。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增强了党组织的凝聚力和战斗力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效益分析和评估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blip>
          <a:srcRect t="12500" b="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加强组织领导和工作指导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在学习实践活动中，要加强组织领导和工作指导，确保活动的顺利开展和取得实效。</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坚持理论联系实际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在学习实践科学发展观过程中，要始终坚持理论联系实际的原则，将科学发展观的理论与具体工作实际相结合。</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注重实践成果的转化应用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要将学习实践活动中形成的理论成果和实践经验及时转化为推动工作的具体措施和办法。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经验教训总结</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https://d.book118.com/928037114053006025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2024-09-02T00:58:37.441</cp:lastPrinted>
  <dcterms:created xsi:type="dcterms:W3CDTF">2024-09-01T16:58:37Z</dcterms:created>
  <dcterms:modified xsi:type="dcterms:W3CDTF">2024-09-01T16:58:39Z</dcterms:modified>
</cp:coreProperties>
</file>