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26DC9-263A-4A37-8FE9-0D7B5F1D4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3330B-4D29-466F-BE1E-17FEF3292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AAA8B-C16E-4E4E-80DE-94A443A4C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2A17B-D121-49DC-899D-6ED5A38BC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913CBC-23B1-4D25-845C-29943B8FB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A3E332-F26F-4523-8211-3BF5CA420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714F84-9E8C-4D3F-93DB-BEC074909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E59FF-75AF-4BC3-9CA3-EA8710364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1FB18-E09A-4052-AC5B-845E463CC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FA28F-6195-4CB4-9405-EA14C9B20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C9EFC-3217-4A0A-8AAC-7E43FA246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7135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酒店工程部工作总结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工程部工作概况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20XX年工程部工作完成情况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工程部工作中存在的问题与不足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工程部工作改进与优化建议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20XX年工程部工作计划与展望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通过对工程部工作进行总结，发现存在的问题和不足，进而改进和优化工作流程，提升酒店服务质量。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通过对工程部工作的梳理和分析，加强内部管理，提高工作效率和员工满意度。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工程部作为酒店运营的重要保障部门，其工作总结对于酒店整体发展具有重要意义。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促进酒店发展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介绍工程部在酒店中的地位和作用，以及工程部的主要工作内容和职责。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工程部工作概况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展示工程部在过去一年中所取得的工作成果和亮点，包括完成的项目、解决的问题、获得的荣誉等。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分析工程部在工作中存在的问题和不足，如工作效率不高、设备维护不及时等。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提出针对工程部存在问题的改进措施和建议，如优化工作流程、加强员工培训、引进先进技术等。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工程部工作概况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负责工程部的整体规划和日常管理工作，具备丰富的酒店工程管理经验和专业技能。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工程部经理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负责各自专业领域的工程设计、施工和维护工作，包括电气、暖通、给排水、消防等。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协助工程师进行工程施工和维护工作，具备一定的专业技能和实践经验。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工程部人员构成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工程部负责酒店的安全管理工作，包括消防安全、设备安全、施工安全等方面的管理和监督，确保酒店的安全运营。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酒店设施设备的规划、设计、施工和维护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工程部负责酒店所有设施设备的规划、设计、施工和维护工作，确保酒店的正常运营和客人的舒适体验。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工程部负责酒店的能源管理工作，通过科学合理的能源规划和节能措施，降低酒店的能源消耗和运营成本。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工程部主要职责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81" r="25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设施设备的维护和保养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工程部的工作重点是设施设备的维护和保养，通过定期巡检、预防性维护和紧急维修等措施，确保设施设备的正常运行和延长使用寿命。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节能降耗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工程部致力于酒店的节能降耗工作，通过引进先进的节能技术和设备、优化设备运行参数等措施，降低酒店的能源消耗和运营成本。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工程部注重酒店的安全管理工作，通过完善的安全管理制度和应急预案、定期的安全检查和演练等措施，确保酒店的安全运营和客人的安全。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工程部工作重点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20XX年工程部工作完成情况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按计划对酒店内所有设施设备进行定期维护和保养，确保设备正常运行，减少故障率。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292" r="8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实施有效的能源管理措施，如定期检查设备能耗、优化设备运行参数等，降低酒店能源消耗。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加强酒店安全管理工作，包括定期检查消防设施、监控设备运行情况等，确保酒店安全无虞。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计划内工作完成情况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492" b="204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计划外工作完成情况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应急维修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及时处理突发设备故障和紧急维修任务，确保酒店正常运营不受影响。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改造升级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根据酒店发展需求，对部分设施进行改造升级，提升酒店整体品质和客户满意度。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积极与其他部门协作配合，共同解决酒店运营中遇到的问题和困难。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节能环保成效显著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通过实施一系列节能环保措施，酒店能源消耗显著降低，为酒店节约了大量成本。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引入先进的智能化技术和管理系统，提高工程部工作效率和响应速度。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工程部的工作成果直接提升了酒店的服务品质和客户满意度，为酒店赢得了良好口碑和市场份额。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工作亮点与成果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https://d.book118.com/928037135031006026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2024-09-03T07:20:00.170</cp:lastPrinted>
  <dcterms:created xsi:type="dcterms:W3CDTF">2024-09-02T23:20:00Z</dcterms:created>
  <dcterms:modified xsi:type="dcterms:W3CDTF">2024-09-02T23:20:02Z</dcterms:modified>
</cp:coreProperties>
</file>