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E1D6-C488-4B32-B2FB-FA4E0D01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BCD82-46C0-4835-A469-1E9B1642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2871-B1BE-42F3-A982-D612B2D9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323A3-2A5B-466E-8187-8292324A3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61DFC-189C-4484-B4A7-EF1FD841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AACC8-4010-455F-817B-B0C881DA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4A280-FCD6-4E06-AA08-6D4F34F8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C0F3-E867-4E02-A3DC-0666AA56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3F87F-8E5A-459C-A27E-59E7F686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E04B-C3AD-4D9D-A559-5BBCE77D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CE67-CF49-4465-B503-FC3A5C38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99" r:id="rId2"/>
    <p:sldLayoutId id="2147489800" r:id="rId3"/>
    <p:sldLayoutId id="2147489801" r:id="rId4"/>
    <p:sldLayoutId id="2147489802" r:id="rId5"/>
    <p:sldLayoutId id="2147489803" r:id="rId6"/>
    <p:sldLayoutId id="2147489804" r:id="rId7"/>
    <p:sldLayoutId id="2147489805" r:id="rId8"/>
    <p:sldLayoutId id="2147489806" r:id="rId9"/>
    <p:sldLayoutId id="2147489807" r:id="rId10"/>
    <p:sldLayoutId id="21474898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00051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冷链运输与物流行业市场分析及2024年投资前景预测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冷链运输与物流行业概述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冷链运输与物流行业市场分析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冷链运输与物流行业政策环境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冷链运输与物流行业技术发展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2024年冷链运输与物流行业投资前景预测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结论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冷链运输与物流行业概述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冷链运输与物流的定义</a:t>
            </a:r>
            <a:endParaRPr lang="zh-CN" altLang="en-US"/>
          </a:p>
        </p:txBody>
      </p:sp>
      <p:sp>
        <p:nvSpPr>
          <p:cNvPr id="10489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物流行业：指通过一系列运输、仓储、配送等活动，实现物品从生产到消费的实体流动过程，包括传统物流和现代物流两种类型。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冷链运输：指在运输过程中保持低温环境的物流方式，主要用于食品、药品等需要冷藏或冷冻的物品的运输。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冷链物流：指在物流过程中，对需要保持低温或冷冻状态的物品进行全程温度控制的物流服务，是冷链运输和传统物流的结合。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冷链运输与物流的特点：需要保持低温或冷冻状态、技术要求高、成本较高、专业性强等。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冷链运输与物流的行业特点</a:t>
            </a:r>
            <a:endParaRPr lang="zh-CN" altLang="en-US"/>
          </a:p>
        </p:txBody>
      </p:sp>
      <p:sp>
        <p:nvSpPr>
          <p:cNvPr id="104905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温度敏感性：冷链运输与物流涉及到需要温度控制的商品，因此需要对温度进行精准控制。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高成本：冷链运输与物流需要专业的设备和设施，因此成本相对较高。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严格监管：由于涉及到食品安全和药品等问题，冷链运输与物流受到严格的监管和规范。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市场竞争激烈：随着冷链市场的不断扩大，竞争也日益激烈，企业需要不断提升服务质量和降低成本以获得竞争优势。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冷链运输与物流的市场规模</a:t>
            </a:r>
            <a:endParaRPr lang="zh-CN" altLang="en-US"/>
          </a:p>
        </p:txBody>
      </p:sp>
      <p:sp>
        <p:nvSpPr>
          <p:cNvPr id="10491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2023年市场规模：约XX亿元人民币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影响因素：政策支持、技术创新、企业竞争与合作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增长动力：消费者对食品安全和新鲜度的需求增加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2024年预测市场规模：约XX亿元人民币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冷链运输与物流行业市场分析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2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冷链物流行业需求持续增长，受益于消费者对食品安全和品质的关注。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冷链物流市场存在区域性差异，发达地区需求旺盛，欠发达地区市场尚待开发。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随着电商平台的快速发展，生鲜食品、药品等冷链物流需求呈现爆发式增长。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冷链物流行业需求多样化，包括储存、运输、配送等多个环节，需要提供综合解决方案。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冷链运输与物流行业的市场规模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主要竞争者分析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行业集中度分析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市场竞争格局变化趋势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冷链物流行业规模持续扩大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冷链物流行业技术不断创新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冷链物流行业政策环境日益完善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冷链物流行业市场竞争格局日益激烈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冷链运输与物流行业政策环境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国家政策对冷链运输与物流行业的影响</a:t>
            </a:r>
            <a:endParaRPr lang="zh-CN" altLang="en-US"/>
          </a:p>
        </p:txBody>
      </p:sp>
      <p:sp>
        <p:nvSpPr>
          <p:cNvPr id="10495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冷链物流行业政策环境分析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冷链物流行业政策对行业发展的影响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未来国家政策对冷链运输与物流行业的展望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国家政策对冷链运输与物流行业的支持力度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相关政策法规及标准</a:t>
            </a:r>
            <a:endParaRPr lang="zh-CN" altLang="en-US"/>
          </a:p>
        </p:txBody>
      </p:sp>
      <p:sp>
        <p:nvSpPr>
          <p:cNvPr id="104959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9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9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9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2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国家出台了《冷链物流发展规划》，明确了冷链物流行业的发展目标和重点任务。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4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政府加大了对冷链物流行业的支持力度，包括财政补贴、税收优惠等政策。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6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国家制定了《食品安全法》，对食品生产和流通环节的食品安全做出了明确规定，要求食品生产和流通企业必须遵守相关规定，确保食品质量安全。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8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冷链物流行业标准逐步完善，包括冷链物流设施设备、冷链物流操作规范等方面的标准。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https://d.book118.com/928040005134006026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冷链运输与物流行业市场分析及2024年投资前景预测</vt:lpstr>
      <vt:lpstr>目录</vt:lpstr>
      <vt:lpstr>冷链运输与物流行业概述</vt:lpstr>
      <vt:lpstr>冷链运输与物流的定义</vt:lpstr>
      <vt:lpstr>冷链运输与物流的行业特点</vt:lpstr>
      <vt:lpstr>冷链运输与物流的市场规模</vt:lpstr>
      <vt:lpstr>冷链运输与物流行业市场分析</vt:lpstr>
      <vt:lpstr>市场需求分析</vt:lpstr>
      <vt:lpstr>市场竞争格局</vt:lpstr>
      <vt:lpstr>行业发展趋势</vt:lpstr>
      <vt:lpstr>冷链运输与物流行业政策环境</vt:lpstr>
      <vt:lpstr>国家政策对冷链运输与物流行业的影响</vt:lpstr>
      <vt:lpstr>相关政策法规及标准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2024-09-04T10:25:16.439</cp:lastPrinted>
  <dcterms:created xsi:type="dcterms:W3CDTF">2024-09-04T02:25:16Z</dcterms:created>
  <dcterms:modified xsi:type="dcterms:W3CDTF">2024-09-04T02:25:18Z</dcterms:modified>
</cp:coreProperties>
</file>