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A06F1C-705E-48C3-A840-A7CBA81A65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A48E7A-7417-43E7-980B-BDE2D2CB22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5CC189-E07A-48BF-BD7F-BFB6E3AACF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0E7214-A578-4A22-9A50-805AE56A95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CCBCF7-0565-46BF-BC46-D6B2E932C5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E0E86FC-949B-41D7-8344-6BDFCCAE1A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31F0DC-A2E5-483F-8AEC-3E45E3A7FE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92D252-656B-4FCE-B4A9-5538438901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FAFE99-829E-42C5-8498-1D590379BF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74674B-D2D6-4017-9939-D440EDB7C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5E4D64-3CA7-422E-8523-52A03ED37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4011311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基于大数据分析的医学信息学在疫苗安全性评估中的应用研究</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大数据分析在医学信息学中的应用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疫苗安全性评估现状及挑战</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基于大数据分析的疫苗安全性评估方法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实验设计与实现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医学信息学的支持作用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医学信息学作为医学与信息技术的交叉学科，为基于大数据分析的疫苗安全性评估提供了理论和技术支持。</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疫苗安全性问题重要性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疫苗作为预防疾病的重要手段，其安全性问题直接关系到公众健康和社会稳定。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大数据分析在医学领域的应用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随着大数据技术的发展，大数据分析在医学领域的应用逐渐深入，为疫苗安全性评估提供了新的思路和方法。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3" r="325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528" r="3152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目前，国内外在基于大数据分析的疫苗安全性评估方面已经开展了一些研究，主要集中在数据挖掘、机器学习等技术的应用上。</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国内外研究现状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未来，随着大数据技术的不断发展和医学信息学的深入应用，基于大数据分析的疫苗安全性评估将更加精准、高效和智能化。</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本研究旨在利用大数据分析技术，对疫苗安全性进行全面、深入的评估，为疫苗研发、生产和监管提供科学依据。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本研究将从以下几个方面展开研究：1）构建疫苗安全性评估指标体系；2）收集、整理和分析疫苗相关数据；3）利用大数据分析技术对疫苗安全性进行评估；4）对评估结果进行讨论和解释，提出针对性建议。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大数据分析在医学信息学中的应用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大数据指的是在传统数据处理应用软件难以处理的大规模、复杂的数据集。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大数据定义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大数据分析方法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大数据技术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450" r="104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包括数据挖掘、机器学习、统计分析等，用于发现数据中的模式、趋势和关联。</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如Hadoop、Spark等，用于存储、处理和分析大规模数据集。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生物医学数据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包括基因序列、蛋白质组学等，通过大数据分析可以深入了解疾病的生物标志物和药物作用机制。</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公共卫生数据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通过分析大规模的公共卫生数据，可以监测疾病的流行趋势，评估公共卫生政策的效果。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电子病历数据</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通过分析大量的电子病历数据，可以挖掘出疾病的治疗方法、患者的健康状况等信息。</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医学信息学中的大数据应用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67" r="14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通过分析大规模的疫苗接种数据，可以实时监测疫苗的安全性，及时发现潜在的安全问题。</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监测疫苗安全性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评估疫苗效果</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指导疫苗研发</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提高公共卫生决策水平</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通过分析疫苗接种前后的数据，可以评估疫苗的保护效果和持续时间。</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通过分析疫苗相关的生物医学数据，可以为疫苗研发提供科学依据，加速疫苗的研发进程。</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大数据分析可以为公共卫生决策提供科学依据，提高决策的准确性和有效性。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大数据分析在疫苗安全性评估中的价值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疫苗安全性评估现状及挑战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保障公众健康</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疫苗作为预防疾病的重要手段，其安全性直接关系到公众的健康和生命安全。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维护社会稳定</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疫苗安全性问题可能引发社会恐慌和信任危机，对社会稳定造成不良影响。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推动医学进步</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通过对疫苗安全性的持续评估，可以不断改进疫苗研发和生产技术，推动医学进步。</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疫苗安全性评估的重要性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通过在志愿者身上进行疫苗接种，观察并记录不良反应的发生情况。但临床试验样本量有限，难以全面反映疫苗在人群中的安全性。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临床试验</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通过对已上市疫苗进行长期监测，收集并分析不良反应报告。但这种方法存在报告不及时、漏报、瞒报等问题，影响评估的准确性。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上市后监测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依靠专家经验和知识对疫苗安全性进行评估。但专家评审可能存在主观性和局限性，无法保证评估结果的客观性和准确性。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专家评审</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传统疫苗安全性评估方法及局限性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可预测性强</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基于大数据分析的疫苗安全性评估不仅可以对现有数据进行分析，还可以通过建模预测未来可能出现的安全性问题，为决策提供更加科学的支持。</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数据量大</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大数据分析可以处理海量的疫苗接种和不良反应数据，提供更全面、更准确的评估依据。</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处理速度快</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大数据分析技术可以快速处理和分析数据，及时发现并预警潜在的安全性问题。</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准确性高</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通过数据挖掘和机器学习等技术，可以对复杂的数据进行深入分析，提高评估结果的准确性和可靠性。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基于大数据分析的疫苗安全性评估的优势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https://d.book118.com/928040113112006026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2024-09-04T02:38:21.121</cp:lastPrinted>
  <dcterms:created xsi:type="dcterms:W3CDTF">2024-09-03T18:38:21Z</dcterms:created>
  <dcterms:modified xsi:type="dcterms:W3CDTF">2024-09-03T18:38:23Z</dcterms:modified>
</cp:coreProperties>
</file>