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2159A-9D7B-47FC-970B-4656BC01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AA83F-98D3-431D-804C-87BB52A0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AD681-5426-4C5F-9456-EC159A8D3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ED7DD-E70A-4060-92F0-27DF01C76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96B64F-4570-4D9C-A5A9-19A13BAAD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F9F48-D74D-41DB-9C3B-306BF39BE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0AC94-7AEE-4970-8BEA-388B835F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D2237-55C7-4AA3-9568-7E27F184D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FAF44-2AEA-465A-BFB8-BDC93053A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767F8-0AD5-4C4C-B91E-AB0BE406F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82B4F-32CC-49D8-A888-B9E788C2A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0122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库存控制与仓储管理存储与搬运决策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存储策略与技术应用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搬运决策与优化方法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信息系统在库存控制与仓储管理中应用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根据不同的标准，库存可分为多种类型，如按经济用途可分为商品库存和制造业库存；按生产过程可分为原材料库存、在制品库存和产成品库存；按库存物品的性质可分为独立需求库存和相关需求库存。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969" r="17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的目标是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库存控制应遵循以下原则：经济性原则、完整性原则、准确性原则、及时性原则和安全性原则。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常见的库存控制策略包括ABC分类法、CVA分类法、EOQ模型、JIT生产方式和VMI供应商管理库存等。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企业可采用多种方法进行库存控制，如定量订货法、定期订货法、综合平衡法、物料需求计划（MRP）和企业资源计划（ERP）等。这些方法各有优缺点，企业应根据自身实际情况选择适合的方法。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库存控制策略及方法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根据供应链网络、交通状况、土地成本等因素，合理选择仓库位置。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设施选址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256" r="3725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根据仓库功能区域划分、货物特性、作业流程等因素，合理规划设施布局。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根据存储和搬运需求，选择适当的货架、搬运设备、存储设备等。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仓储设施规划与布局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采用适当的保管技术，如防潮、防尘、防震、防氧化等，确保货物在存储期间保持完好。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盘点管理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定期对仓库进行盘点，确保账实相符，及时发现并处理异常情况。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根据货物特性、存储期限、存取频率等因素，制定合适的存储策略，如定位存储、随机存储、分类存储等。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货物存储与保管技术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建立健全仓库安全管理制度，明确各级管理人员和操作人员的安全职责。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定期对仓库进行安全检查，及时发现并消除安全隐患。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对仓库管理人员和操作人员进行安全培训，提高安全意识和操作技能。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制定仓库应急预案，明确应对突发事件的措施和流程，确保在紧急情况下能够迅速响应并妥善处理。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仓库安全管理要求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存储策略与技术应用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固定订货量系统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当库存量下降到预定的最低库存数量时，按规定数量进行订货补充的一种库存控制方式。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变动订货量系统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根据库存量的实际变动情况，适时调整订货数量，以达到库存控制的目的。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周期性检查系统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按固定的时间周期检查库存，并随之提出相应的订货决策。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存储策略类型及选择依据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品种少、占用资金多、采购较难的重要物品，应采用重点管理法，严格控制库存，加强采购管理。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品种和占用资金都处于中等水平的物品，可采用一般管理法，适当控制库存，按常规进行采购。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品种多、占用资金少、采购较容易的次要物品，可采用简单管理法，适当加大库存量，简化采购程序。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ABC分类法在存储中应用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https://d.book118.com/928040122031006040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2024-09-18T11:15:15.498</cp:lastPrinted>
  <dcterms:created xsi:type="dcterms:W3CDTF">2024-09-18T03:15:15Z</dcterms:created>
  <dcterms:modified xsi:type="dcterms:W3CDTF">2024-09-18T03:15:17Z</dcterms:modified>
</cp:coreProperties>
</file>