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1FCBDA-CF59-4411-A817-BCB5451C0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FD1F3F-924D-41BF-8F76-4136F9AAA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C19BA9-B72F-4C95-9321-D7F945E89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E07FDF-7F08-4011-B3C2-DD58B4540C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74811F-9F24-47AA-82B6-F4BDA248C3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8217B0-C424-4004-90FC-DA71CFEBE4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08F866-EC36-4CCE-ABAF-AF591BA87F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B03500-7953-4FE1-82F0-54855CB034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7364C5-B253-435A-9A7A-E036F33399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D121D9-8B33-4C7C-86CA-363616337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F7041-3B2B-4DCD-A7E2-6A503E036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41115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能源资源行业2024年人事发展与制度调整</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行业现状及发展趋势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人事发展现状与挑战</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制度调整方向与策略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企业文化建设与人才梯队建设</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应对变革，提升人力资源管理效能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总结与展望，共创美好未来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行业现状及发展趋势</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行业规模与增长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能源资源行业是全球最大的行业之一，涵盖了石油、天然气、煤炭、核能、可再生能源等多个领域。近年来，随着全球经济的复苏和技术的不断进步，能源资源行业保持了稳定的增长态势。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主要参与者</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能源资源行业的参与者包括石油公司、天然气公司、煤炭公司、电力公司、新能源公司等多个类型的企业。这些企业在全球范围内开展业务，涉及勘探、开发、生产、运输、销售等多个环节。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行业特点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能源资源行业具有资本密集、技术密集、高风险、高回报等特点。同时，由于能源资源的稀缺性和不可再生性，行业的可持续发展和环保问题也日益受到关注。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能源资源行业概况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政策法规概述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各国政府对能源资源行业的监管和政策支持程度不同，但普遍重视能源安全和环保问题。近年来，随着全球气候变化和环境问题的加剧，各国政府纷纷出台了一系列政策法规，推动清洁能源和可持续发展。</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主要政策法规</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包括可再生能源法、能源效率法、碳排放权交易制度等。这些政策法规对能源资源行业的发展产生了深远的影响，推动了行业的转型和升级。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政策法规对行业的影响</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政策法规的出台和实施对能源资源行业的企业经营、技术创新、市场竞争等方面产生了积极的影响，同时也带来了一些挑战和机遇。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市场需求分析</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随着全球经济的增长和人口的不断增加，能源资源的需求持续增长。同时，随着环保意识的提高和技术的进步，清洁能源的需求不断增加。</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竞争态势分析</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能源资源行业的竞争非常激烈，企业之间的竞争主要体现在资源获取、技术创新、成本控制、市场拓展等方面。同时，随着新能源和可再生能源的快速发展，传统能源企业面临着越来越大的竞争压力。</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消费者需求变化</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消费者对能源资源的需求正在发生变化，越来越注重环保、清洁、高效等方面。因此，企业需要不断创新和改进产品和服务，满足消费者的需求变化。</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市场需求与竞争态势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技术创新趋势</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未来能源资源行业将继续推动技术创新，包括勘探技术、开发技术、生产技术、运输技术等方面。同时，随着数字化和智能化技术的不断发展，行业将实现更加高效、安全和可持续的发展。</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市场需求趋势</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未来能源资源的需求将继续增长，但增长速度将逐渐放缓。同时，清洁能源的需求将不断增加，传统能源的需求将逐渐减少。因此，企业需要积极调整战略和业务结构，适应市场需求的变化。</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政策法规趋势</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各国政府将继续加强对能源资源行业的监管和政策支持，推动清洁能源和可持续发展。同时，国际组织和跨国公司也将加强合作，共同应对全球气候变化和环境问题。因此，企业需要密切关注政策法规的变化趋势，积极应对挑战和机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人事发展现状与挑战</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年龄结构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当前能源资源行业从业人员年龄结构偏大，缺乏年轻血液，需加强年轻人才培养和引进。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教育背景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行业从业人员学历水平整体偏低，高素质人才短缺，需提升员工教育水平和专业技能。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技能水平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部分员工技能水平不足以应对行业快速发展的需求，需加强技能培训和提升。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从业人员结构与素质分析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加大校园招聘和社会招聘力度，拓宽人才引进渠道，提高人才引进质量。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人才引进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人才培养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激励机制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083" r="5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建立完善的人才培养体系，通过内部培训、外部交流等方式提升员工素质和能力。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优化薪酬结构，建立多元化的激励机制，激发员工工作积极性和创造力。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人才引进、培养及激励机制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薪酬管理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根据行业特点和公司实际情况，制定合理的薪酬管理制度，确保员工薪酬与市场接轨且具有竞争力。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奖惩制度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建立明确的奖惩制度，对优秀员工给予表彰和奖励，对表现不佳的员工进行惩罚或调整。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绩效考核</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建立科学合理的绩效考核体系，明确考核标准和流程，确保考核公平公正。</a:t>
            </a:r>
          </a:p>
        </p:txBody>
      </p:sp>
      <p:pic>
        <p:nvPicPr>
          <p:cNvPr id="10" name="Picture 10"/>
          <p:cNvPicPr>
            <a:picLocks noChangeAspect="1"/>
          </p:cNvPicPr>
          <p:nvPr/>
        </p:nvPicPr>
        <p:blipFill>
          <a:blip r:embed="rId2"/>
          <a:srcRect l="10010" r="1001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绩效考核与薪酬管理体系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员工关怀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加强员工关怀和福利保障，提高员工归属感和忠诚度，促进公司稳定发展。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员工满意度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定期开展员工满意度调查，了解员工需求和心声，及时改进公司政策和制度。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流失率分析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关注员工流失率变化，深入分析流失原因，制定针对性措施降低流失率。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员工满意度及流失率调查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制度调整方向与策略</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能源政策调整</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国家能源政策的调整将直接影响能源资源企业的战略布局和业务发展。</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环保法规加强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随着环保法规的日益严格，能源资源企业需要加强环保投入，改进生产工艺。</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市场准入门槛提高</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行业准入标准的提高将促使能源资源企业提高技术和管理水平。</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政策法规变动对企业影响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减少管理层级，提高决策效率，增强企业灵活性。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组织架构扁平化</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根据业务流程和市场需求，设置专业化的岗位，提高员工的专业素质和工作效率。</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岗位设置专业化</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加强不同部门之间的协作，打破部门壁垒，实现资源共享和优势互补。</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跨部门协作强化</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组织架构优化与岗位设置调整</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招聘渠道多元化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综合运用网络招聘、校园招聘、内部推荐等多种渠道，提高招聘效率和质量。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选拔标准科学化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建立科学的选拔标准，注重应聘者的实际能力和潜力，而非过分强调学历和经验。</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面试流程规范化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制定规范的面试流程，确保面试的公正性和客观性，提高选拔的准确性。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招聘选拔流程改进举措</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https://d.book118.com/928041115020006027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2024-09-04T18:25:16.834</cp:lastPrinted>
  <dcterms:created xsi:type="dcterms:W3CDTF">2024-09-04T10:25:16Z</dcterms:created>
  <dcterms:modified xsi:type="dcterms:W3CDTF">2024-09-04T10:25:18Z</dcterms:modified>
</cp:coreProperties>
</file>