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37517-FBFC-4B4B-B4EF-77FB9DC8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4A24B-94BF-4444-8253-A515633D8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5E109-49C5-4465-B5CD-7E1AA026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FF7B0-44F9-4776-856A-08C386DE5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3A781-E8A4-40AD-BF5B-723288D8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F7CD8-6957-4AB4-A634-1FA9CA1C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8C659-6994-48B5-8999-E87585DC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C409D-5A0A-4396-96A5-27FA1F2D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86EC8-C891-4EC0-A99F-16BE238D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C2435-18AF-4F50-A042-2056AF17D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944C5-12BC-4CE2-A8DA-5C93B96C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204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96教师培训中的学校领导力和团队管理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学校领导力在教师培训中的体现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团队管理在教师培训中的应用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学校领导力和团队管理在教师培训中的融合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教师培训中学校领导力和团队管理的挑战与策略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提升学校领导力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加强团队管理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通过培训，增强学校领导的领导力，以更好地推动学校的发展和改进。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通过培训，提高学校领导的团队管理能力，促进团队成员之间的协作和沟通。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当前教育改革不断深入，学校领导和团队需要不断更新知识和技能，以适应新的教育形势。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学校领导力理论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团队管理技巧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沟通技巧和领导力风格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教育改革和趋势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探讨有效的沟通技巧和领导力风格，如倾听、反馈、激励等，以增强学校领导与团队成员之间的沟通和互动。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讲解团队管理的基本原则和技巧，如目标设定、角色分配、决策制定、冲突解决等，提高学校领导的团队管理能力。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介绍领导力的概念、理论和模型，帮助学校领导深入了解领导力的本质和重要性。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分析当前教育改革的趋势和未来发展方向，为学校领导提供前瞻性的思考和行动指南。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学校领导力在教师培训中的体现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领导力的概念和重要性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领导力是一种影响他人、激励团队、实现共同目标的能力。在教育领域，领导力被视为推动学校改进、提升教育质量的关键因素。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领导力对于学校的发展至关重要。一位具有领导力的校长能够带领团队制定并执行学校愿景和使命，营造积极的工作氛围，促进教师专业发展，进而提高学生的学业成就。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学校领导力的特点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学校领导应具有强烈的教育使命感，关注每个学生的成长和发展，致力于提供优质的教育服务。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学校领导应善于团队协作，与教师、家长和其他利益相关者建立良好的合作关系，共同为学校的改进和发展努力。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学校领导应具有创新意识和改进精神，不断寻求新的教育理念和方法，推动学校持续改进。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教育使命感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学校领导力在教师培训中的作用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学校领导应与教师共同制定明确的培训目标，确保培训内容与学校的教育目标和愿景相一致。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学校领导应积极筹措资源，为教师提供多样化的培训机会和资源，包括内部培训、外部研讨会、在线课程等。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学校领导应营造积极的学习氛围，鼓励教师之间的交流与合作，分享教学经验和方法，促进共同成长。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学校领导应对教师培训的效果进行评估和反馈，及时了解教师的需求和意见，不断完善培训计划，确保培训效果达到预期目标。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团队管理在教师培训中的应用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团队管理是一种协作和协调的过程，旨在通过优化团队成员之间的互动和合作，实现共同的目标。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团队管理在教师培训中至关重要，因为它有助于培养教师的合作精神和协作能力，提高教学效果和学生的学习成果。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团队管理的概念和重要性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建立共同目标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团队管理在教师培训中的实践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团队管理强调团队成员之间的有效沟通。在教师培训中，应鼓励教师分享经验、交流想法，并相互支持和学习。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团队管理要求明确分工和协作。在教师培训中，可以根据教师的专长和兴趣进行分组，让他们在特定领域内深入研究和合作。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在教师培训中，团队管理实践的首要步骤是确立清晰、共同的培训目标，以确保所有团队成员朝着同一方向努力。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https://d.book118.com/928042045053006045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2024-09-25T20:40:17.594</cp:lastPrinted>
  <dcterms:created xsi:type="dcterms:W3CDTF">2024-09-25T12:40:17Z</dcterms:created>
  <dcterms:modified xsi:type="dcterms:W3CDTF">2024-09-25T12:40:19Z</dcterms:modified>
</cp:coreProperties>
</file>