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E5880-A64B-42C4-B38A-A76DD473F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945F7-D28A-454B-9919-5CD7D9097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DDCA54-D079-4BCA-8D98-9FF724D68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4C5EEC-E1EF-4280-9348-11AB220BA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4D1A7F-CB41-40F9-8A0D-2334F2076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29538B-2A7D-4AFF-9EE8-35D684C50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D52499-4890-4C81-B78D-432E43D57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1D5243-74EF-4149-8725-C5A521C48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9668B9-8CF9-4BEF-8DD0-BF9BB3FBC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FCF77B-FEE6-4437-A21C-D7F14B2FE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4EC3D-CC1F-446A-835B-1C3304DED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4211106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2023年酒店前台年度总结与计划书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汇报时间：2024-01-04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客户满意度调查分析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2023年工作亮点与不足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2024年工作计划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提升个人能力的行动计划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对酒店行业的展望与建议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维护前台秩序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确保前台工作有序进行，维护酒店形象。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电话接线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接听电话，为客人提供咨询和预订服务。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收银服务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为客人提供结账、收款、兑换外币等服务。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接待入住客人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为客人提供入住登记、房间分配、入住手续办理等服务。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解答客人问题、提供旅游咨询、处理客人投诉等。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87237" y="4692872"/>
            <a:ext cx="2429542" cy="1127284"/>
          </a:xfrm>
          <a:custGeom>
            <a:rect l="l" t="t" r="r" b="b"/>
            <a:pathLst>
              <a:path w="292" h="135">
                <a:moveTo>
                  <a:pt x="130" y="19"/>
                </a:moveTo>
                <a:cubicBezTo>
                  <a:pt x="75" y="38"/>
                  <a:pt x="31" y="73"/>
                  <a:pt x="0" y="118"/>
                </a:cubicBezTo>
                <a:cubicBezTo>
                  <a:pt x="52" y="134"/>
                  <a:pt x="108" y="135"/>
                  <a:pt x="163" y="116"/>
                </a:cubicBezTo>
                <a:cubicBezTo>
                  <a:pt x="218" y="97"/>
                  <a:pt x="262" y="61"/>
                  <a:pt x="292" y="17"/>
                </a:cubicBezTo>
                <a:cubicBezTo>
                  <a:pt x="241" y="0"/>
                  <a:pt x="184" y="0"/>
                  <a:pt x="130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421499" y="5019484"/>
            <a:ext cx="311944" cy="273653"/>
          </a:xfrm>
          <a:custGeom>
            <a:rect l="l" t="t" r="r" b="b"/>
            <a:pathLst>
              <a:path w="582612" h="511175">
                <a:moveTo>
                  <a:pt x="563781" y="169863"/>
                </a:moveTo>
                <a:cubicBezTo>
                  <a:pt x="567547" y="181115"/>
                  <a:pt x="571313" y="192367"/>
                  <a:pt x="575080" y="199869"/>
                </a:cubicBezTo>
                <a:cubicBezTo>
                  <a:pt x="578846" y="214872"/>
                  <a:pt x="578846" y="226124"/>
                  <a:pt x="582612" y="237376"/>
                </a:cubicBezTo>
                <a:cubicBezTo>
                  <a:pt x="582612" y="237376"/>
                  <a:pt x="582612" y="241126"/>
                  <a:pt x="582612" y="241126"/>
                </a:cubicBezTo>
                <a:cubicBezTo>
                  <a:pt x="582612" y="241126"/>
                  <a:pt x="582612" y="241126"/>
                  <a:pt x="582612" y="267381"/>
                </a:cubicBezTo>
                <a:cubicBezTo>
                  <a:pt x="582612" y="271132"/>
                  <a:pt x="582612" y="278633"/>
                  <a:pt x="582612" y="282384"/>
                </a:cubicBezTo>
                <a:cubicBezTo>
                  <a:pt x="575080" y="327392"/>
                  <a:pt x="552482" y="368650"/>
                  <a:pt x="514820" y="394905"/>
                </a:cubicBezTo>
                <a:cubicBezTo>
                  <a:pt x="480924" y="424910"/>
                  <a:pt x="439496" y="436162"/>
                  <a:pt x="398068" y="436162"/>
                </a:cubicBezTo>
                <a:cubicBezTo>
                  <a:pt x="326510" y="436162"/>
                  <a:pt x="258718" y="436162"/>
                  <a:pt x="187161" y="436162"/>
                </a:cubicBezTo>
                <a:cubicBezTo>
                  <a:pt x="187161" y="436162"/>
                  <a:pt x="187161" y="436162"/>
                  <a:pt x="179628" y="436162"/>
                </a:cubicBezTo>
                <a:cubicBezTo>
                  <a:pt x="179628" y="436162"/>
                  <a:pt x="179628" y="436162"/>
                  <a:pt x="179628" y="511176"/>
                </a:cubicBezTo>
                <a:cubicBezTo>
                  <a:pt x="179628" y="507426"/>
                  <a:pt x="175862" y="507426"/>
                  <a:pt x="175862" y="507426"/>
                </a:cubicBezTo>
                <a:cubicBezTo>
                  <a:pt x="130667" y="473669"/>
                  <a:pt x="85473" y="439913"/>
                  <a:pt x="40278" y="406157"/>
                </a:cubicBezTo>
                <a:cubicBezTo>
                  <a:pt x="40278" y="402406"/>
                  <a:pt x="36512" y="402406"/>
                  <a:pt x="36512" y="402406"/>
                </a:cubicBezTo>
                <a:cubicBezTo>
                  <a:pt x="81707" y="364899"/>
                  <a:pt x="130667" y="327392"/>
                  <a:pt x="179628" y="293636"/>
                </a:cubicBezTo>
                <a:cubicBezTo>
                  <a:pt x="179628" y="293636"/>
                  <a:pt x="179628" y="293636"/>
                  <a:pt x="179628" y="364899"/>
                </a:cubicBezTo>
                <a:cubicBezTo>
                  <a:pt x="183394" y="364899"/>
                  <a:pt x="183394" y="364899"/>
                  <a:pt x="187161" y="364899"/>
                </a:cubicBezTo>
                <a:cubicBezTo>
                  <a:pt x="258718" y="364899"/>
                  <a:pt x="330276" y="364899"/>
                  <a:pt x="401834" y="364899"/>
                </a:cubicBezTo>
                <a:cubicBezTo>
                  <a:pt x="465860" y="364899"/>
                  <a:pt x="514820" y="312390"/>
                  <a:pt x="511054" y="248628"/>
                </a:cubicBezTo>
                <a:cubicBezTo>
                  <a:pt x="511054" y="237376"/>
                  <a:pt x="507288" y="229874"/>
                  <a:pt x="503522" y="218622"/>
                </a:cubicBezTo>
                <a:cubicBezTo>
                  <a:pt x="503522" y="218622"/>
                  <a:pt x="503522" y="214872"/>
                  <a:pt x="507288" y="214872"/>
                </a:cubicBezTo>
                <a:cubicBezTo>
                  <a:pt x="526119" y="199869"/>
                  <a:pt x="544950" y="184866"/>
                  <a:pt x="563781" y="169863"/>
                </a:cubicBezTo>
                <a:close/>
                <a:moveTo>
                  <a:pt x="401388" y="0"/>
                </a:moveTo>
                <a:cubicBezTo>
                  <a:pt x="401388" y="0"/>
                  <a:pt x="405139" y="0"/>
                  <a:pt x="405139" y="3757"/>
                </a:cubicBezTo>
                <a:cubicBezTo>
                  <a:pt x="450155" y="37571"/>
                  <a:pt x="495170" y="71384"/>
                  <a:pt x="540185" y="105198"/>
                </a:cubicBezTo>
                <a:cubicBezTo>
                  <a:pt x="543937" y="105198"/>
                  <a:pt x="543937" y="105198"/>
                  <a:pt x="547688" y="108955"/>
                </a:cubicBezTo>
                <a:cubicBezTo>
                  <a:pt x="498921" y="146526"/>
                  <a:pt x="450155" y="180341"/>
                  <a:pt x="401388" y="217911"/>
                </a:cubicBezTo>
                <a:cubicBezTo>
                  <a:pt x="401388" y="217911"/>
                  <a:pt x="401388" y="217911"/>
                  <a:pt x="401388" y="146526"/>
                </a:cubicBezTo>
                <a:cubicBezTo>
                  <a:pt x="397636" y="146526"/>
                  <a:pt x="397636" y="146526"/>
                  <a:pt x="393885" y="146526"/>
                </a:cubicBezTo>
                <a:cubicBezTo>
                  <a:pt x="322611" y="146526"/>
                  <a:pt x="255088" y="146526"/>
                  <a:pt x="183813" y="146526"/>
                </a:cubicBezTo>
                <a:cubicBezTo>
                  <a:pt x="120041" y="146526"/>
                  <a:pt x="67523" y="199126"/>
                  <a:pt x="71275" y="259239"/>
                </a:cubicBezTo>
                <a:cubicBezTo>
                  <a:pt x="75026" y="270511"/>
                  <a:pt x="75026" y="281782"/>
                  <a:pt x="78777" y="289296"/>
                </a:cubicBezTo>
                <a:cubicBezTo>
                  <a:pt x="78777" y="293053"/>
                  <a:pt x="78777" y="296810"/>
                  <a:pt x="75026" y="296810"/>
                </a:cubicBezTo>
                <a:cubicBezTo>
                  <a:pt x="60021" y="311839"/>
                  <a:pt x="41264" y="323110"/>
                  <a:pt x="18756" y="338138"/>
                </a:cubicBezTo>
                <a:cubicBezTo>
                  <a:pt x="15005" y="330624"/>
                  <a:pt x="11254" y="319353"/>
                  <a:pt x="7502" y="308082"/>
                </a:cubicBezTo>
                <a:cubicBezTo>
                  <a:pt x="3751" y="296810"/>
                  <a:pt x="3751" y="285539"/>
                  <a:pt x="0" y="270511"/>
                </a:cubicBezTo>
                <a:cubicBezTo>
                  <a:pt x="0" y="270511"/>
                  <a:pt x="0" y="270511"/>
                  <a:pt x="0" y="266754"/>
                </a:cubicBezTo>
                <a:cubicBezTo>
                  <a:pt x="0" y="266754"/>
                  <a:pt x="0" y="266754"/>
                  <a:pt x="0" y="244211"/>
                </a:cubicBezTo>
                <a:cubicBezTo>
                  <a:pt x="0" y="236697"/>
                  <a:pt x="0" y="232940"/>
                  <a:pt x="0" y="225426"/>
                </a:cubicBezTo>
                <a:cubicBezTo>
                  <a:pt x="7502" y="180341"/>
                  <a:pt x="30010" y="142769"/>
                  <a:pt x="67523" y="112712"/>
                </a:cubicBezTo>
                <a:cubicBezTo>
                  <a:pt x="101285" y="86413"/>
                  <a:pt x="142549" y="71384"/>
                  <a:pt x="187565" y="71384"/>
                </a:cubicBezTo>
                <a:cubicBezTo>
                  <a:pt x="255088" y="71384"/>
                  <a:pt x="322611" y="71384"/>
                  <a:pt x="393885" y="71384"/>
                </a:cubicBezTo>
                <a:cubicBezTo>
                  <a:pt x="393885" y="71384"/>
                  <a:pt x="393885" y="71384"/>
                  <a:pt x="401388" y="71384"/>
                </a:cubicBezTo>
                <a:cubicBezTo>
                  <a:pt x="401388" y="71384"/>
                  <a:pt x="401388" y="71384"/>
                  <a:pt x="401388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859714" y="4236053"/>
            <a:ext cx="283845" cy="220980"/>
          </a:xfrm>
          <a:custGeom>
            <a:rect l="l" t="t" r="r" b="b"/>
            <a:pathLst>
              <a:path w="141" h="110">
                <a:moveTo>
                  <a:pt x="92" y="95"/>
                </a:moveTo>
                <a:cubicBezTo>
                  <a:pt x="105" y="92"/>
                  <a:pt x="117" y="87"/>
                  <a:pt x="126" y="77"/>
                </a:cubicBezTo>
                <a:cubicBezTo>
                  <a:pt x="137" y="66"/>
                  <a:pt x="141" y="53"/>
                  <a:pt x="136" y="38"/>
                </a:cubicBezTo>
                <a:cubicBezTo>
                  <a:pt x="132" y="25"/>
                  <a:pt x="123" y="17"/>
                  <a:pt x="111" y="10"/>
                </a:cubicBezTo>
                <a:cubicBezTo>
                  <a:pt x="100" y="4"/>
                  <a:pt x="87" y="1"/>
                  <a:pt x="75" y="1"/>
                </a:cubicBezTo>
                <a:cubicBezTo>
                  <a:pt x="54" y="0"/>
                  <a:pt x="35" y="5"/>
                  <a:pt x="20" y="19"/>
                </a:cubicBezTo>
                <a:cubicBezTo>
                  <a:pt x="1" y="35"/>
                  <a:pt x="0" y="59"/>
                  <a:pt x="17" y="77"/>
                </a:cubicBezTo>
                <a:cubicBezTo>
                  <a:pt x="20" y="81"/>
                  <a:pt x="25" y="84"/>
                  <a:pt x="30" y="88"/>
                </a:cubicBezTo>
                <a:cubicBezTo>
                  <a:pt x="30" y="88"/>
                  <a:pt x="30" y="88"/>
                  <a:pt x="29" y="88"/>
                </a:cubicBezTo>
                <a:cubicBezTo>
                  <a:pt x="27" y="94"/>
                  <a:pt x="23" y="99"/>
                  <a:pt x="19" y="103"/>
                </a:cubicBezTo>
                <a:cubicBezTo>
                  <a:pt x="17" y="105"/>
                  <a:pt x="16" y="106"/>
                  <a:pt x="17" y="108"/>
                </a:cubicBezTo>
                <a:cubicBezTo>
                  <a:pt x="18" y="110"/>
                  <a:pt x="20" y="110"/>
                  <a:pt x="22" y="110"/>
                </a:cubicBezTo>
                <a:cubicBezTo>
                  <a:pt x="33" y="108"/>
                  <a:pt x="43" y="104"/>
                  <a:pt x="53" y="98"/>
                </a:cubicBezTo>
                <a:cubicBezTo>
                  <a:pt x="54" y="97"/>
                  <a:pt x="56" y="96"/>
                  <a:pt x="58" y="97"/>
                </a:cubicBezTo>
                <a:cubicBezTo>
                  <a:pt x="69" y="98"/>
                  <a:pt x="81" y="98"/>
                  <a:pt x="92" y="95"/>
                </a:cubicBezTo>
                <a:close/>
                <a:moveTo>
                  <a:pt x="55" y="84"/>
                </a:moveTo>
                <a:cubicBezTo>
                  <a:pt x="53" y="84"/>
                  <a:pt x="51" y="84"/>
                  <a:pt x="50" y="85"/>
                </a:cubicBezTo>
                <a:cubicBezTo>
                  <a:pt x="47" y="87"/>
                  <a:pt x="45" y="88"/>
                  <a:pt x="43" y="90"/>
                </a:cubicBezTo>
                <a:cubicBezTo>
                  <a:pt x="43" y="89"/>
                  <a:pt x="42" y="89"/>
                  <a:pt x="42" y="89"/>
                </a:cubicBezTo>
                <a:cubicBezTo>
                  <a:pt x="43" y="87"/>
                  <a:pt x="44" y="85"/>
                  <a:pt x="45" y="82"/>
                </a:cubicBezTo>
                <a:cubicBezTo>
                  <a:pt x="42" y="80"/>
                  <a:pt x="40" y="79"/>
                  <a:pt x="37" y="77"/>
                </a:cubicBezTo>
                <a:cubicBezTo>
                  <a:pt x="31" y="74"/>
                  <a:pt x="26" y="70"/>
                  <a:pt x="22" y="64"/>
                </a:cubicBezTo>
                <a:cubicBezTo>
                  <a:pt x="14" y="53"/>
                  <a:pt x="16" y="40"/>
                  <a:pt x="25" y="30"/>
                </a:cubicBezTo>
                <a:cubicBezTo>
                  <a:pt x="35" y="20"/>
                  <a:pt x="48" y="15"/>
                  <a:pt x="62" y="14"/>
                </a:cubicBezTo>
                <a:cubicBezTo>
                  <a:pt x="76" y="12"/>
                  <a:pt x="90" y="14"/>
                  <a:pt x="103" y="20"/>
                </a:cubicBezTo>
                <a:cubicBezTo>
                  <a:pt x="112" y="24"/>
                  <a:pt x="119" y="30"/>
                  <a:pt x="123" y="38"/>
                </a:cubicBezTo>
                <a:cubicBezTo>
                  <a:pt x="128" y="47"/>
                  <a:pt x="127" y="56"/>
                  <a:pt x="121" y="64"/>
                </a:cubicBezTo>
                <a:cubicBezTo>
                  <a:pt x="113" y="75"/>
                  <a:pt x="102" y="81"/>
                  <a:pt x="89" y="84"/>
                </a:cubicBezTo>
                <a:cubicBezTo>
                  <a:pt x="78" y="86"/>
                  <a:pt x="66" y="86"/>
                  <a:pt x="55" y="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988873" y="4306634"/>
            <a:ext cx="223552" cy="198882"/>
          </a:xfrm>
          <a:custGeom>
            <a:rect l="l" t="t" r="r" b="b"/>
            <a:pathLst>
              <a:path w="110" h="99">
                <a:moveTo>
                  <a:pt x="94" y="90"/>
                </a:moveTo>
                <a:cubicBezTo>
                  <a:pt x="91" y="86"/>
                  <a:pt x="87" y="82"/>
                  <a:pt x="85" y="77"/>
                </a:cubicBezTo>
                <a:cubicBezTo>
                  <a:pt x="100" y="68"/>
                  <a:pt x="111" y="56"/>
                  <a:pt x="110" y="38"/>
                </a:cubicBezTo>
                <a:cubicBezTo>
                  <a:pt x="110" y="20"/>
                  <a:pt x="99" y="9"/>
                  <a:pt x="84" y="0"/>
                </a:cubicBezTo>
                <a:cubicBezTo>
                  <a:pt x="85" y="1"/>
                  <a:pt x="85" y="2"/>
                  <a:pt x="85" y="3"/>
                </a:cubicBezTo>
                <a:cubicBezTo>
                  <a:pt x="86" y="9"/>
                  <a:pt x="87" y="15"/>
                  <a:pt x="86" y="21"/>
                </a:cubicBezTo>
                <a:cubicBezTo>
                  <a:pt x="84" y="35"/>
                  <a:pt x="77" y="46"/>
                  <a:pt x="66" y="55"/>
                </a:cubicBezTo>
                <a:cubicBezTo>
                  <a:pt x="54" y="66"/>
                  <a:pt x="39" y="71"/>
                  <a:pt x="23" y="74"/>
                </a:cubicBezTo>
                <a:cubicBezTo>
                  <a:pt x="16" y="75"/>
                  <a:pt x="8" y="75"/>
                  <a:pt x="0" y="75"/>
                </a:cubicBezTo>
                <a:cubicBezTo>
                  <a:pt x="3" y="77"/>
                  <a:pt x="7" y="79"/>
                  <a:pt x="10" y="81"/>
                </a:cubicBezTo>
                <a:cubicBezTo>
                  <a:pt x="26" y="87"/>
                  <a:pt x="42" y="88"/>
                  <a:pt x="58" y="86"/>
                </a:cubicBezTo>
                <a:cubicBezTo>
                  <a:pt x="60" y="86"/>
                  <a:pt x="61" y="86"/>
                  <a:pt x="62" y="87"/>
                </a:cubicBezTo>
                <a:cubicBezTo>
                  <a:pt x="72" y="93"/>
                  <a:pt x="82" y="97"/>
                  <a:pt x="94" y="99"/>
                </a:cubicBezTo>
                <a:cubicBezTo>
                  <a:pt x="95" y="99"/>
                  <a:pt x="97" y="98"/>
                  <a:pt x="98" y="97"/>
                </a:cubicBezTo>
                <a:cubicBezTo>
                  <a:pt x="98" y="97"/>
                  <a:pt x="98" y="95"/>
                  <a:pt x="97" y="93"/>
                </a:cubicBezTo>
                <a:cubicBezTo>
                  <a:pt x="97" y="92"/>
                  <a:pt x="95" y="91"/>
                  <a:pt x="94" y="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667887" y="4692872"/>
            <a:ext cx="2419350" cy="1127284"/>
          </a:xfrm>
          <a:custGeom>
            <a:rect l="l" t="t" r="r" b="b"/>
            <a:pathLst>
              <a:path w="291" h="135">
                <a:moveTo>
                  <a:pt x="162" y="19"/>
                </a:moveTo>
                <a:cubicBezTo>
                  <a:pt x="217" y="38"/>
                  <a:pt x="261" y="73"/>
                  <a:pt x="291" y="118"/>
                </a:cubicBezTo>
                <a:cubicBezTo>
                  <a:pt x="240" y="134"/>
                  <a:pt x="184" y="135"/>
                  <a:pt x="129" y="116"/>
                </a:cubicBezTo>
                <a:cubicBezTo>
                  <a:pt x="74" y="97"/>
                  <a:pt x="30" y="61"/>
                  <a:pt x="0" y="17"/>
                </a:cubicBezTo>
                <a:cubicBezTo>
                  <a:pt x="51" y="0"/>
                  <a:pt x="108" y="0"/>
                  <a:pt x="162" y="1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465034" y="5004149"/>
            <a:ext cx="234601" cy="304229"/>
          </a:xfrm>
          <a:custGeom>
            <a:rect l="l" t="t" r="r" b="b"/>
            <a:pathLst>
              <a:path w="438150" h="568325">
                <a:moveTo>
                  <a:pt x="344255" y="320246"/>
                </a:moveTo>
                <a:cubicBezTo>
                  <a:pt x="393080" y="312737"/>
                  <a:pt x="434394" y="346528"/>
                  <a:pt x="438150" y="399092"/>
                </a:cubicBezTo>
                <a:cubicBezTo>
                  <a:pt x="438150" y="399092"/>
                  <a:pt x="438150" y="402847"/>
                  <a:pt x="438150" y="406601"/>
                </a:cubicBezTo>
                <a:cubicBezTo>
                  <a:pt x="438150" y="451656"/>
                  <a:pt x="438150" y="496711"/>
                  <a:pt x="438150" y="545520"/>
                </a:cubicBezTo>
                <a:cubicBezTo>
                  <a:pt x="438150" y="545520"/>
                  <a:pt x="438150" y="545520"/>
                  <a:pt x="438150" y="549275"/>
                </a:cubicBezTo>
                <a:cubicBezTo>
                  <a:pt x="438150" y="549275"/>
                  <a:pt x="438150" y="549275"/>
                  <a:pt x="284162" y="549275"/>
                </a:cubicBezTo>
                <a:cubicBezTo>
                  <a:pt x="284162" y="549275"/>
                  <a:pt x="284162" y="545520"/>
                  <a:pt x="284162" y="545520"/>
                </a:cubicBezTo>
                <a:cubicBezTo>
                  <a:pt x="284162" y="496711"/>
                  <a:pt x="284162" y="451656"/>
                  <a:pt x="284162" y="402847"/>
                </a:cubicBezTo>
                <a:cubicBezTo>
                  <a:pt x="284162" y="361546"/>
                  <a:pt x="310453" y="327755"/>
                  <a:pt x="344255" y="320246"/>
                </a:cubicBezTo>
                <a:close/>
                <a:moveTo>
                  <a:pt x="352879" y="200025"/>
                </a:moveTo>
                <a:cubicBezTo>
                  <a:pt x="352879" y="200025"/>
                  <a:pt x="352879" y="200025"/>
                  <a:pt x="356621" y="200025"/>
                </a:cubicBezTo>
                <a:cubicBezTo>
                  <a:pt x="356621" y="200025"/>
                  <a:pt x="356621" y="200025"/>
                  <a:pt x="367847" y="200025"/>
                </a:cubicBezTo>
                <a:cubicBezTo>
                  <a:pt x="371589" y="200025"/>
                  <a:pt x="375330" y="203767"/>
                  <a:pt x="379072" y="203767"/>
                </a:cubicBezTo>
                <a:cubicBezTo>
                  <a:pt x="401524" y="211251"/>
                  <a:pt x="412750" y="237445"/>
                  <a:pt x="409008" y="263638"/>
                </a:cubicBezTo>
                <a:cubicBezTo>
                  <a:pt x="405266" y="286090"/>
                  <a:pt x="386556" y="304800"/>
                  <a:pt x="360363" y="304800"/>
                </a:cubicBezTo>
                <a:cubicBezTo>
                  <a:pt x="337911" y="304800"/>
                  <a:pt x="319201" y="286090"/>
                  <a:pt x="311717" y="263638"/>
                </a:cubicBezTo>
                <a:cubicBezTo>
                  <a:pt x="307975" y="233703"/>
                  <a:pt x="326685" y="207509"/>
                  <a:pt x="352879" y="200025"/>
                </a:cubicBezTo>
                <a:close/>
                <a:moveTo>
                  <a:pt x="100853" y="196018"/>
                </a:moveTo>
                <a:cubicBezTo>
                  <a:pt x="175559" y="180975"/>
                  <a:pt x="246529" y="241146"/>
                  <a:pt x="254000" y="320120"/>
                </a:cubicBezTo>
                <a:cubicBezTo>
                  <a:pt x="254000" y="323881"/>
                  <a:pt x="254000" y="327642"/>
                  <a:pt x="254000" y="331402"/>
                </a:cubicBezTo>
                <a:cubicBezTo>
                  <a:pt x="254000" y="406616"/>
                  <a:pt x="254000" y="481829"/>
                  <a:pt x="254000" y="557043"/>
                </a:cubicBezTo>
                <a:cubicBezTo>
                  <a:pt x="254000" y="557043"/>
                  <a:pt x="254000" y="557043"/>
                  <a:pt x="254000" y="568325"/>
                </a:cubicBezTo>
                <a:cubicBezTo>
                  <a:pt x="254000" y="568325"/>
                  <a:pt x="254000" y="568325"/>
                  <a:pt x="0" y="568325"/>
                </a:cubicBezTo>
                <a:cubicBezTo>
                  <a:pt x="0" y="564564"/>
                  <a:pt x="0" y="564564"/>
                  <a:pt x="0" y="560804"/>
                </a:cubicBezTo>
                <a:cubicBezTo>
                  <a:pt x="0" y="485590"/>
                  <a:pt x="0" y="406616"/>
                  <a:pt x="0" y="327642"/>
                </a:cubicBezTo>
                <a:cubicBezTo>
                  <a:pt x="0" y="263710"/>
                  <a:pt x="44823" y="211060"/>
                  <a:pt x="100853" y="196018"/>
                </a:cubicBezTo>
                <a:close/>
                <a:moveTo>
                  <a:pt x="112091" y="0"/>
                </a:moveTo>
                <a:cubicBezTo>
                  <a:pt x="115818" y="0"/>
                  <a:pt x="115818" y="0"/>
                  <a:pt x="115818" y="0"/>
                </a:cubicBezTo>
                <a:cubicBezTo>
                  <a:pt x="115818" y="0"/>
                  <a:pt x="115818" y="0"/>
                  <a:pt x="138181" y="0"/>
                </a:cubicBezTo>
                <a:cubicBezTo>
                  <a:pt x="141909" y="0"/>
                  <a:pt x="149363" y="3762"/>
                  <a:pt x="153090" y="3762"/>
                </a:cubicBezTo>
                <a:cubicBezTo>
                  <a:pt x="190362" y="18808"/>
                  <a:pt x="212725" y="60187"/>
                  <a:pt x="205271" y="101566"/>
                </a:cubicBezTo>
                <a:cubicBezTo>
                  <a:pt x="197816" y="139183"/>
                  <a:pt x="164272" y="169276"/>
                  <a:pt x="127000" y="169276"/>
                </a:cubicBezTo>
                <a:cubicBezTo>
                  <a:pt x="89728" y="173038"/>
                  <a:pt x="56184" y="142944"/>
                  <a:pt x="48729" y="101566"/>
                </a:cubicBezTo>
                <a:cubicBezTo>
                  <a:pt x="41275" y="52664"/>
                  <a:pt x="71092" y="7523"/>
                  <a:pt x="11209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96434" y="4265200"/>
            <a:ext cx="284702" cy="284702"/>
          </a:xfrm>
          <a:custGeom>
            <a:rect l="l" t="t" r="r" b="b"/>
            <a:pathLst>
              <a:path w="184" h="184">
                <a:moveTo>
                  <a:pt x="92" y="184"/>
                </a:moveTo>
                <a:cubicBezTo>
                  <a:pt x="143" y="184"/>
                  <a:pt x="184" y="143"/>
                  <a:pt x="184" y="92"/>
                </a:cubicBezTo>
                <a:cubicBezTo>
                  <a:pt x="184" y="76"/>
                  <a:pt x="180" y="62"/>
                  <a:pt x="173" y="49"/>
                </a:cubicBezTo>
                <a:cubicBezTo>
                  <a:pt x="172" y="49"/>
                  <a:pt x="172" y="49"/>
                  <a:pt x="171" y="49"/>
                </a:cubicBezTo>
                <a:cubicBezTo>
                  <a:pt x="170" y="49"/>
                  <a:pt x="170" y="49"/>
                  <a:pt x="170" y="49"/>
                </a:cubicBezTo>
                <a:cubicBezTo>
                  <a:pt x="158" y="48"/>
                  <a:pt x="158" y="48"/>
                  <a:pt x="158" y="48"/>
                </a:cubicBezTo>
                <a:cubicBezTo>
                  <a:pt x="149" y="56"/>
                  <a:pt x="149" y="56"/>
                  <a:pt x="149" y="56"/>
                </a:cubicBezTo>
                <a:cubicBezTo>
                  <a:pt x="156" y="67"/>
                  <a:pt x="160" y="79"/>
                  <a:pt x="160" y="92"/>
                </a:cubicBezTo>
                <a:cubicBezTo>
                  <a:pt x="160" y="129"/>
                  <a:pt x="129" y="160"/>
                  <a:pt x="92" y="160"/>
                </a:cubicBezTo>
                <a:cubicBezTo>
                  <a:pt x="55" y="160"/>
                  <a:pt x="24" y="129"/>
                  <a:pt x="24" y="92"/>
                </a:cubicBezTo>
                <a:cubicBezTo>
                  <a:pt x="24" y="55"/>
                  <a:pt x="55" y="24"/>
                  <a:pt x="92" y="24"/>
                </a:cubicBezTo>
                <a:cubicBezTo>
                  <a:pt x="105" y="24"/>
                  <a:pt x="117" y="28"/>
                  <a:pt x="128" y="35"/>
                </a:cubicBezTo>
                <a:cubicBezTo>
                  <a:pt x="135" y="27"/>
                  <a:pt x="135" y="27"/>
                  <a:pt x="135" y="27"/>
                </a:cubicBezTo>
                <a:cubicBezTo>
                  <a:pt x="134" y="14"/>
                  <a:pt x="134" y="14"/>
                  <a:pt x="134" y="14"/>
                </a:cubicBezTo>
                <a:cubicBezTo>
                  <a:pt x="134" y="12"/>
                  <a:pt x="134" y="11"/>
                  <a:pt x="134" y="10"/>
                </a:cubicBezTo>
                <a:cubicBezTo>
                  <a:pt x="122" y="4"/>
                  <a:pt x="107" y="0"/>
                  <a:pt x="92" y="0"/>
                </a:cubicBezTo>
                <a:cubicBezTo>
                  <a:pt x="41" y="0"/>
                  <a:pt x="0" y="41"/>
                  <a:pt x="0" y="92"/>
                </a:cubicBezTo>
                <a:cubicBezTo>
                  <a:pt x="0" y="143"/>
                  <a:pt x="41" y="184"/>
                  <a:pt x="92" y="184"/>
                </a:cubicBezTo>
                <a:close/>
                <a:moveTo>
                  <a:pt x="92" y="184"/>
                </a:moveTo>
                <a:cubicBezTo>
                  <a:pt x="92" y="184"/>
                  <a:pt x="92" y="184"/>
                  <a:pt x="92" y="18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069300" y="4338066"/>
            <a:ext cx="139065" cy="139065"/>
          </a:xfrm>
          <a:custGeom>
            <a:rect l="l" t="t" r="r" b="b"/>
            <a:pathLst>
              <a:path w="90" h="90">
                <a:moveTo>
                  <a:pt x="45" y="21"/>
                </a:moveTo>
                <a:cubicBezTo>
                  <a:pt x="46" y="21"/>
                  <a:pt x="46" y="21"/>
                  <a:pt x="47" y="21"/>
                </a:cubicBezTo>
                <a:cubicBezTo>
                  <a:pt x="64" y="4"/>
                  <a:pt x="64" y="4"/>
                  <a:pt x="64" y="4"/>
                </a:cubicBezTo>
                <a:cubicBezTo>
                  <a:pt x="64" y="4"/>
                  <a:pt x="64" y="4"/>
                  <a:pt x="64" y="4"/>
                </a:cubicBezTo>
                <a:cubicBezTo>
                  <a:pt x="58" y="1"/>
                  <a:pt x="52" y="0"/>
                  <a:pt x="45" y="0"/>
                </a:cubicBezTo>
                <a:cubicBezTo>
                  <a:pt x="20" y="0"/>
                  <a:pt x="0" y="20"/>
                  <a:pt x="0" y="45"/>
                </a:cubicBezTo>
                <a:cubicBezTo>
                  <a:pt x="0" y="70"/>
                  <a:pt x="20" y="90"/>
                  <a:pt x="45" y="90"/>
                </a:cubicBezTo>
                <a:cubicBezTo>
                  <a:pt x="70" y="90"/>
                  <a:pt x="90" y="70"/>
                  <a:pt x="90" y="45"/>
                </a:cubicBezTo>
                <a:cubicBezTo>
                  <a:pt x="90" y="38"/>
                  <a:pt x="89" y="32"/>
                  <a:pt x="86" y="26"/>
                </a:cubicBezTo>
                <a:cubicBezTo>
                  <a:pt x="86" y="26"/>
                  <a:pt x="86" y="26"/>
                  <a:pt x="86" y="26"/>
                </a:cubicBezTo>
                <a:cubicBezTo>
                  <a:pt x="69" y="43"/>
                  <a:pt x="69" y="43"/>
                  <a:pt x="69" y="43"/>
                </a:cubicBezTo>
                <a:cubicBezTo>
                  <a:pt x="69" y="44"/>
                  <a:pt x="69" y="44"/>
                  <a:pt x="69" y="45"/>
                </a:cubicBezTo>
                <a:cubicBezTo>
                  <a:pt x="69" y="58"/>
                  <a:pt x="58" y="69"/>
                  <a:pt x="45" y="69"/>
                </a:cubicBezTo>
                <a:cubicBezTo>
                  <a:pt x="32" y="69"/>
                  <a:pt x="21" y="58"/>
                  <a:pt x="21" y="45"/>
                </a:cubicBezTo>
                <a:cubicBezTo>
                  <a:pt x="21" y="32"/>
                  <a:pt x="32" y="21"/>
                  <a:pt x="45" y="21"/>
                </a:cubicBezTo>
                <a:close/>
                <a:moveTo>
                  <a:pt x="45" y="21"/>
                </a:moveTo>
                <a:cubicBezTo>
                  <a:pt x="45" y="21"/>
                  <a:pt x="45" y="21"/>
                  <a:pt x="45" y="2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52644" y="4236053"/>
            <a:ext cx="157544" cy="157544"/>
          </a:xfrm>
          <a:custGeom>
            <a:rect l="l" t="t" r="r" b="b"/>
            <a:pathLst>
              <a:path w="102" h="102">
                <a:moveTo>
                  <a:pt x="86" y="28"/>
                </a:moveTo>
                <a:cubicBezTo>
                  <a:pt x="91" y="23"/>
                  <a:pt x="91" y="23"/>
                  <a:pt x="91" y="23"/>
                </a:cubicBezTo>
                <a:cubicBezTo>
                  <a:pt x="93" y="20"/>
                  <a:pt x="93" y="17"/>
                  <a:pt x="91" y="14"/>
                </a:cubicBezTo>
                <a:cubicBezTo>
                  <a:pt x="87" y="11"/>
                  <a:pt x="87" y="11"/>
                  <a:pt x="87" y="11"/>
                </a:cubicBezTo>
                <a:cubicBezTo>
                  <a:pt x="86" y="10"/>
                  <a:pt x="85" y="9"/>
                  <a:pt x="83" y="9"/>
                </a:cubicBezTo>
                <a:cubicBezTo>
                  <a:pt x="82" y="9"/>
                  <a:pt x="80" y="10"/>
                  <a:pt x="79" y="11"/>
                </a:cubicBezTo>
                <a:cubicBezTo>
                  <a:pt x="74" y="17"/>
                  <a:pt x="74" y="17"/>
                  <a:pt x="74" y="17"/>
                </a:cubicBezTo>
                <a:cubicBezTo>
                  <a:pt x="72" y="2"/>
                  <a:pt x="72" y="2"/>
                  <a:pt x="72" y="2"/>
                </a:cubicBezTo>
                <a:cubicBezTo>
                  <a:pt x="72" y="0"/>
                  <a:pt x="71" y="0"/>
                  <a:pt x="70" y="0"/>
                </a:cubicBezTo>
                <a:cubicBezTo>
                  <a:pt x="70" y="0"/>
                  <a:pt x="69" y="0"/>
                  <a:pt x="69" y="0"/>
                </a:cubicBezTo>
                <a:cubicBezTo>
                  <a:pt x="47" y="23"/>
                  <a:pt x="47" y="23"/>
                  <a:pt x="47" y="23"/>
                </a:cubicBezTo>
                <a:cubicBezTo>
                  <a:pt x="45" y="25"/>
                  <a:pt x="44" y="28"/>
                  <a:pt x="44" y="30"/>
                </a:cubicBezTo>
                <a:cubicBezTo>
                  <a:pt x="44" y="31"/>
                  <a:pt x="44" y="31"/>
                  <a:pt x="44" y="31"/>
                </a:cubicBezTo>
                <a:cubicBezTo>
                  <a:pt x="45" y="45"/>
                  <a:pt x="45" y="45"/>
                  <a:pt x="45" y="45"/>
                </a:cubicBezTo>
                <a:cubicBezTo>
                  <a:pt x="37" y="53"/>
                  <a:pt x="37" y="53"/>
                  <a:pt x="37" y="53"/>
                </a:cubicBezTo>
                <a:cubicBezTo>
                  <a:pt x="22" y="68"/>
                  <a:pt x="22" y="68"/>
                  <a:pt x="22" y="68"/>
                </a:cubicBezTo>
                <a:cubicBezTo>
                  <a:pt x="22" y="68"/>
                  <a:pt x="22" y="68"/>
                  <a:pt x="22" y="68"/>
                </a:cubicBezTo>
                <a:cubicBezTo>
                  <a:pt x="8" y="82"/>
                  <a:pt x="8" y="82"/>
                  <a:pt x="8" y="82"/>
                </a:cubicBezTo>
                <a:cubicBezTo>
                  <a:pt x="2" y="89"/>
                  <a:pt x="2" y="89"/>
                  <a:pt x="2" y="89"/>
                </a:cubicBezTo>
                <a:cubicBezTo>
                  <a:pt x="1" y="90"/>
                  <a:pt x="0" y="91"/>
                  <a:pt x="0" y="92"/>
                </a:cubicBezTo>
                <a:cubicBezTo>
                  <a:pt x="0" y="97"/>
                  <a:pt x="0" y="97"/>
                  <a:pt x="0" y="97"/>
                </a:cubicBezTo>
                <a:cubicBezTo>
                  <a:pt x="0" y="100"/>
                  <a:pt x="2" y="102"/>
                  <a:pt x="5" y="102"/>
                </a:cubicBezTo>
                <a:cubicBezTo>
                  <a:pt x="5" y="102"/>
                  <a:pt x="5" y="102"/>
                  <a:pt x="5" y="102"/>
                </a:cubicBezTo>
                <a:cubicBezTo>
                  <a:pt x="10" y="102"/>
                  <a:pt x="10" y="102"/>
                  <a:pt x="10" y="102"/>
                </a:cubicBezTo>
                <a:cubicBezTo>
                  <a:pt x="11" y="102"/>
                  <a:pt x="12" y="101"/>
                  <a:pt x="13" y="100"/>
                </a:cubicBezTo>
                <a:cubicBezTo>
                  <a:pt x="57" y="56"/>
                  <a:pt x="57" y="56"/>
                  <a:pt x="57" y="56"/>
                </a:cubicBezTo>
                <a:cubicBezTo>
                  <a:pt x="70" y="57"/>
                  <a:pt x="70" y="57"/>
                  <a:pt x="70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74" y="57"/>
                  <a:pt x="77" y="56"/>
                  <a:pt x="78" y="54"/>
                </a:cubicBezTo>
                <a:cubicBezTo>
                  <a:pt x="101" y="32"/>
                  <a:pt x="101" y="32"/>
                  <a:pt x="101" y="32"/>
                </a:cubicBezTo>
                <a:cubicBezTo>
                  <a:pt x="102" y="31"/>
                  <a:pt x="101" y="29"/>
                  <a:pt x="100" y="29"/>
                </a:cubicBezTo>
                <a:lnTo>
                  <a:pt x="86" y="28"/>
                </a:lnTo>
                <a:close/>
                <a:moveTo>
                  <a:pt x="86" y="28"/>
                </a:moveTo>
                <a:cubicBezTo>
                  <a:pt x="86" y="28"/>
                  <a:pt x="86" y="28"/>
                  <a:pt x="86" y="2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完成情况分析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收银差错率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收银差错率控制在1%以内，比去年降低了0.5%。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客户满意度达到了95%，比去年提高了5%。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完成接待入住客人数量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完成接待了10000名入住客人，同比增长了10%。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电话接线数量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接听了5000个电话，同比增长了15%。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前台秩序维护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有效维护了前台秩序，未发生任何安全事故。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22323" y="1727645"/>
            <a:ext cx="4036891" cy="34861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22323" y="2089213"/>
            <a:ext cx="4088130" cy="6629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部分客人投诉等待时间过长。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410" y="1744028"/>
            <a:ext cx="759619" cy="7596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6947" y="1938814"/>
            <a:ext cx="555689" cy="348139"/>
          </a:xfrm>
          <a:custGeom>
            <a:rect l="l" t="t" r="r" b="b"/>
            <a:pathLst>
              <a:path w="260" h="162">
                <a:moveTo>
                  <a:pt x="211" y="65"/>
                </a:moveTo>
                <a:cubicBezTo>
                  <a:pt x="211" y="29"/>
                  <a:pt x="182" y="0"/>
                  <a:pt x="146" y="0"/>
                </a:cubicBezTo>
                <a:cubicBezTo>
                  <a:pt x="122" y="0"/>
                  <a:pt x="101" y="13"/>
                  <a:pt x="90" y="33"/>
                </a:cubicBezTo>
                <a:cubicBezTo>
                  <a:pt x="87" y="33"/>
                  <a:pt x="84" y="32"/>
                  <a:pt x="81" y="32"/>
                </a:cubicBezTo>
                <a:cubicBezTo>
                  <a:pt x="59" y="32"/>
                  <a:pt x="41" y="47"/>
                  <a:pt x="35" y="67"/>
                </a:cubicBezTo>
                <a:cubicBezTo>
                  <a:pt x="15" y="73"/>
                  <a:pt x="0" y="92"/>
                  <a:pt x="0" y="114"/>
                </a:cubicBezTo>
                <a:cubicBezTo>
                  <a:pt x="0" y="140"/>
                  <a:pt x="22" y="162"/>
                  <a:pt x="49" y="162"/>
                </a:cubicBezTo>
                <a:cubicBezTo>
                  <a:pt x="211" y="162"/>
                  <a:pt x="211" y="162"/>
                  <a:pt x="211" y="162"/>
                </a:cubicBezTo>
                <a:cubicBezTo>
                  <a:pt x="238" y="162"/>
                  <a:pt x="260" y="140"/>
                  <a:pt x="260" y="114"/>
                </a:cubicBezTo>
                <a:cubicBezTo>
                  <a:pt x="260" y="87"/>
                  <a:pt x="238" y="65"/>
                  <a:pt x="211" y="65"/>
                </a:cubicBezTo>
                <a:close/>
                <a:moveTo>
                  <a:pt x="130" y="146"/>
                </a:moveTo>
                <a:cubicBezTo>
                  <a:pt x="81" y="81"/>
                  <a:pt x="81" y="81"/>
                  <a:pt x="81" y="81"/>
                </a:cubicBezTo>
                <a:cubicBezTo>
                  <a:pt x="114" y="81"/>
                  <a:pt x="114" y="81"/>
                  <a:pt x="114" y="81"/>
                </a:cubicBezTo>
                <a:cubicBezTo>
                  <a:pt x="114" y="32"/>
                  <a:pt x="114" y="32"/>
                  <a:pt x="114" y="32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6" y="81"/>
                  <a:pt x="146" y="81"/>
                  <a:pt x="146" y="81"/>
                </a:cubicBezTo>
                <a:cubicBezTo>
                  <a:pt x="179" y="81"/>
                  <a:pt x="179" y="81"/>
                  <a:pt x="179" y="81"/>
                </a:cubicBezTo>
                <a:lnTo>
                  <a:pt x="130" y="14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822323" y="4983480"/>
            <a:ext cx="4040505" cy="34861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822323" y="5348574"/>
            <a:ext cx="4059555" cy="6629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电话接线服务不够专业。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26935" y="4993005"/>
            <a:ext cx="759619" cy="7596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778573" y="5337524"/>
            <a:ext cx="123158" cy="250222"/>
          </a:xfrm>
          <a:custGeom>
            <a:rect l="l" t="t" r="r" b="b"/>
            <a:pathLst>
              <a:path w="54" h="109">
                <a:moveTo>
                  <a:pt x="41" y="13"/>
                </a:moveTo>
                <a:cubicBezTo>
                  <a:pt x="41" y="47"/>
                  <a:pt x="41" y="47"/>
                  <a:pt x="41" y="47"/>
                </a:cubicBezTo>
                <a:cubicBezTo>
                  <a:pt x="13" y="47"/>
                  <a:pt x="13" y="47"/>
                  <a:pt x="13" y="47"/>
                </a:cubicBezTo>
                <a:cubicBezTo>
                  <a:pt x="13" y="13"/>
                  <a:pt x="13" y="13"/>
                  <a:pt x="13" y="13"/>
                </a:cubicBezTo>
                <a:cubicBezTo>
                  <a:pt x="41" y="13"/>
                  <a:pt x="41" y="13"/>
                  <a:pt x="41" y="13"/>
                </a:cubicBezTo>
                <a:moveTo>
                  <a:pt x="50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5"/>
                </a:cubicBezTo>
                <a:cubicBezTo>
                  <a:pt x="0" y="105"/>
                  <a:pt x="0" y="105"/>
                  <a:pt x="0" y="105"/>
                </a:cubicBezTo>
                <a:cubicBezTo>
                  <a:pt x="0" y="107"/>
                  <a:pt x="2" y="109"/>
                  <a:pt x="4" y="109"/>
                </a:cubicBezTo>
                <a:cubicBezTo>
                  <a:pt x="50" y="109"/>
                  <a:pt x="50" y="109"/>
                  <a:pt x="50" y="109"/>
                </a:cubicBezTo>
                <a:cubicBezTo>
                  <a:pt x="52" y="109"/>
                  <a:pt x="54" y="107"/>
                  <a:pt x="54" y="105"/>
                </a:cubicBezTo>
                <a:cubicBezTo>
                  <a:pt x="54" y="5"/>
                  <a:pt x="54" y="5"/>
                  <a:pt x="54" y="5"/>
                </a:cubicBezTo>
                <a:cubicBezTo>
                  <a:pt x="54" y="2"/>
                  <a:pt x="52" y="0"/>
                  <a:pt x="50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32307" y="5278374"/>
            <a:ext cx="125063" cy="309372"/>
          </a:xfrm>
          <a:custGeom>
            <a:rect l="l" t="t" r="r" b="b"/>
            <a:pathLst>
              <a:path w="55" h="135">
                <a:moveTo>
                  <a:pt x="42" y="13"/>
                </a:moveTo>
                <a:cubicBezTo>
                  <a:pt x="42" y="81"/>
                  <a:pt x="42" y="81"/>
                  <a:pt x="42" y="81"/>
                </a:cubicBezTo>
                <a:cubicBezTo>
                  <a:pt x="13" y="81"/>
                  <a:pt x="13" y="81"/>
                  <a:pt x="13" y="81"/>
                </a:cubicBezTo>
                <a:cubicBezTo>
                  <a:pt x="13" y="13"/>
                  <a:pt x="13" y="13"/>
                  <a:pt x="13" y="13"/>
                </a:cubicBezTo>
                <a:cubicBezTo>
                  <a:pt x="42" y="13"/>
                  <a:pt x="42" y="13"/>
                  <a:pt x="42" y="13"/>
                </a:cubicBezTo>
                <a:moveTo>
                  <a:pt x="51" y="0"/>
                </a:moveTo>
                <a:cubicBezTo>
                  <a:pt x="5" y="0"/>
                  <a:pt x="5" y="0"/>
                  <a:pt x="5" y="0"/>
                </a:cubicBezTo>
                <a:cubicBezTo>
                  <a:pt x="2" y="0"/>
                  <a:pt x="0" y="2"/>
                  <a:pt x="0" y="5"/>
                </a:cubicBezTo>
                <a:cubicBezTo>
                  <a:pt x="0" y="131"/>
                  <a:pt x="0" y="131"/>
                  <a:pt x="0" y="131"/>
                </a:cubicBezTo>
                <a:cubicBezTo>
                  <a:pt x="0" y="133"/>
                  <a:pt x="2" y="135"/>
                  <a:pt x="5" y="135"/>
                </a:cubicBezTo>
                <a:cubicBezTo>
                  <a:pt x="51" y="135"/>
                  <a:pt x="51" y="135"/>
                  <a:pt x="51" y="135"/>
                </a:cubicBezTo>
                <a:cubicBezTo>
                  <a:pt x="53" y="135"/>
                  <a:pt x="55" y="133"/>
                  <a:pt x="55" y="131"/>
                </a:cubicBezTo>
                <a:cubicBezTo>
                  <a:pt x="55" y="5"/>
                  <a:pt x="55" y="5"/>
                  <a:pt x="55" y="5"/>
                </a:cubicBezTo>
                <a:cubicBezTo>
                  <a:pt x="55" y="2"/>
                  <a:pt x="53" y="0"/>
                  <a:pt x="5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089850" y="5175218"/>
            <a:ext cx="126016" cy="412528"/>
          </a:xfrm>
          <a:custGeom>
            <a:rect l="l" t="t" r="r" b="b"/>
            <a:pathLst>
              <a:path w="55" h="180">
                <a:moveTo>
                  <a:pt x="42" y="13"/>
                </a:moveTo>
                <a:cubicBezTo>
                  <a:pt x="42" y="96"/>
                  <a:pt x="42" y="96"/>
                  <a:pt x="42" y="96"/>
                </a:cubicBezTo>
                <a:cubicBezTo>
                  <a:pt x="13" y="96"/>
                  <a:pt x="13" y="96"/>
                  <a:pt x="13" y="96"/>
                </a:cubicBezTo>
                <a:cubicBezTo>
                  <a:pt x="13" y="13"/>
                  <a:pt x="13" y="13"/>
                  <a:pt x="13" y="13"/>
                </a:cubicBezTo>
                <a:cubicBezTo>
                  <a:pt x="42" y="13"/>
                  <a:pt x="42" y="13"/>
                  <a:pt x="42" y="13"/>
                </a:cubicBezTo>
                <a:moveTo>
                  <a:pt x="50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176"/>
                  <a:pt x="0" y="176"/>
                  <a:pt x="0" y="176"/>
                </a:cubicBezTo>
                <a:cubicBezTo>
                  <a:pt x="0" y="178"/>
                  <a:pt x="2" y="180"/>
                  <a:pt x="4" y="180"/>
                </a:cubicBezTo>
                <a:cubicBezTo>
                  <a:pt x="50" y="180"/>
                  <a:pt x="50" y="180"/>
                  <a:pt x="50" y="180"/>
                </a:cubicBezTo>
                <a:cubicBezTo>
                  <a:pt x="53" y="180"/>
                  <a:pt x="55" y="178"/>
                  <a:pt x="55" y="176"/>
                </a:cubicBezTo>
                <a:cubicBezTo>
                  <a:pt x="55" y="4"/>
                  <a:pt x="55" y="4"/>
                  <a:pt x="55" y="4"/>
                </a:cubicBezTo>
                <a:cubicBezTo>
                  <a:pt x="55" y="2"/>
                  <a:pt x="53" y="0"/>
                  <a:pt x="50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822323" y="3321082"/>
            <a:ext cx="3973830" cy="34861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822323" y="3739801"/>
            <a:ext cx="3945255" cy="6629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收银过程中出现差错。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17410" y="3366040"/>
            <a:ext cx="759619" cy="7596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94575" y="3504533"/>
            <a:ext cx="405384" cy="482632"/>
          </a:xfrm>
          <a:custGeom>
            <a:rect l="l" t="t" r="r" b="b"/>
            <a:pathLst>
              <a:path w="156" h="178">
                <a:moveTo>
                  <a:pt x="145" y="22"/>
                </a:moveTo>
                <a:cubicBezTo>
                  <a:pt x="134" y="22"/>
                  <a:pt x="134" y="22"/>
                  <a:pt x="134" y="22"/>
                </a:cubicBezTo>
                <a:cubicBezTo>
                  <a:pt x="134" y="11"/>
                  <a:pt x="134" y="11"/>
                  <a:pt x="134" y="11"/>
                </a:cubicBezTo>
                <a:cubicBezTo>
                  <a:pt x="134" y="5"/>
                  <a:pt x="129" y="0"/>
                  <a:pt x="123" y="0"/>
                </a:cubicBezTo>
                <a:cubicBezTo>
                  <a:pt x="11" y="0"/>
                  <a:pt x="11" y="0"/>
                  <a:pt x="11" y="0"/>
                </a:cubicBezTo>
                <a:cubicBezTo>
                  <a:pt x="5" y="0"/>
                  <a:pt x="0" y="5"/>
                  <a:pt x="0" y="11"/>
                </a:cubicBezTo>
                <a:cubicBezTo>
                  <a:pt x="0" y="145"/>
                  <a:pt x="0" y="145"/>
                  <a:pt x="0" y="145"/>
                </a:cubicBezTo>
                <a:cubicBezTo>
                  <a:pt x="0" y="151"/>
                  <a:pt x="5" y="156"/>
                  <a:pt x="11" y="156"/>
                </a:cubicBezTo>
                <a:cubicBezTo>
                  <a:pt x="22" y="156"/>
                  <a:pt x="22" y="156"/>
                  <a:pt x="22" y="156"/>
                </a:cubicBezTo>
                <a:cubicBezTo>
                  <a:pt x="22" y="167"/>
                  <a:pt x="22" y="167"/>
                  <a:pt x="22" y="167"/>
                </a:cubicBezTo>
                <a:cubicBezTo>
                  <a:pt x="22" y="173"/>
                  <a:pt x="27" y="178"/>
                  <a:pt x="33" y="178"/>
                </a:cubicBezTo>
                <a:cubicBezTo>
                  <a:pt x="145" y="178"/>
                  <a:pt x="145" y="178"/>
                  <a:pt x="145" y="178"/>
                </a:cubicBezTo>
                <a:cubicBezTo>
                  <a:pt x="151" y="178"/>
                  <a:pt x="156" y="173"/>
                  <a:pt x="156" y="167"/>
                </a:cubicBezTo>
                <a:cubicBezTo>
                  <a:pt x="156" y="33"/>
                  <a:pt x="156" y="33"/>
                  <a:pt x="156" y="33"/>
                </a:cubicBezTo>
                <a:cubicBezTo>
                  <a:pt x="156" y="27"/>
                  <a:pt x="151" y="22"/>
                  <a:pt x="145" y="22"/>
                </a:cubicBezTo>
                <a:close/>
                <a:moveTo>
                  <a:pt x="11" y="145"/>
                </a:moveTo>
                <a:cubicBezTo>
                  <a:pt x="11" y="11"/>
                  <a:pt x="11" y="11"/>
                  <a:pt x="11" y="11"/>
                </a:cubicBezTo>
                <a:cubicBezTo>
                  <a:pt x="123" y="11"/>
                  <a:pt x="123" y="11"/>
                  <a:pt x="123" y="11"/>
                </a:cubicBezTo>
                <a:cubicBezTo>
                  <a:pt x="123" y="145"/>
                  <a:pt x="123" y="145"/>
                  <a:pt x="123" y="145"/>
                </a:cubicBezTo>
                <a:lnTo>
                  <a:pt x="11" y="145"/>
                </a:lnTo>
                <a:close/>
                <a:moveTo>
                  <a:pt x="145" y="167"/>
                </a:moveTo>
                <a:cubicBezTo>
                  <a:pt x="33" y="167"/>
                  <a:pt x="33" y="167"/>
                  <a:pt x="33" y="167"/>
                </a:cubicBezTo>
                <a:cubicBezTo>
                  <a:pt x="33" y="156"/>
                  <a:pt x="33" y="156"/>
                  <a:pt x="33" y="156"/>
                </a:cubicBezTo>
                <a:cubicBezTo>
                  <a:pt x="123" y="156"/>
                  <a:pt x="123" y="156"/>
                  <a:pt x="123" y="156"/>
                </a:cubicBezTo>
                <a:cubicBezTo>
                  <a:pt x="129" y="156"/>
                  <a:pt x="134" y="151"/>
                  <a:pt x="134" y="145"/>
                </a:cubicBezTo>
                <a:cubicBezTo>
                  <a:pt x="134" y="33"/>
                  <a:pt x="134" y="33"/>
                  <a:pt x="134" y="33"/>
                </a:cubicBezTo>
                <a:cubicBezTo>
                  <a:pt x="145" y="33"/>
                  <a:pt x="145" y="33"/>
                  <a:pt x="145" y="33"/>
                </a:cubicBezTo>
                <a:lnTo>
                  <a:pt x="145" y="16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11352" y="3594545"/>
            <a:ext cx="174022" cy="29242"/>
          </a:xfrm>
          <a:custGeom>
            <a:rect l="l" t="t" r="r" b="b"/>
            <a:pathLst>
              <a:path w="67" h="11">
                <a:moveTo>
                  <a:pt x="61" y="0"/>
                </a:moveTo>
                <a:cubicBezTo>
                  <a:pt x="5" y="0"/>
                  <a:pt x="5" y="0"/>
                  <a:pt x="5" y="0"/>
                </a:cubicBezTo>
                <a:cubicBezTo>
                  <a:pt x="2" y="0"/>
                  <a:pt x="0" y="3"/>
                  <a:pt x="0" y="6"/>
                </a:cubicBezTo>
                <a:cubicBezTo>
                  <a:pt x="0" y="9"/>
                  <a:pt x="2" y="11"/>
                  <a:pt x="5" y="11"/>
                </a:cubicBezTo>
                <a:cubicBezTo>
                  <a:pt x="61" y="11"/>
                  <a:pt x="61" y="11"/>
                  <a:pt x="61" y="11"/>
                </a:cubicBezTo>
                <a:cubicBezTo>
                  <a:pt x="64" y="11"/>
                  <a:pt x="67" y="9"/>
                  <a:pt x="67" y="6"/>
                </a:cubicBezTo>
                <a:cubicBezTo>
                  <a:pt x="67" y="3"/>
                  <a:pt x="64" y="0"/>
                  <a:pt x="61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50773" y="3686842"/>
            <a:ext cx="234601" cy="29242"/>
          </a:xfrm>
          <a:custGeom>
            <a:rect l="l" t="t" r="r" b="b"/>
            <a:pathLst>
              <a:path w="90" h="11">
                <a:moveTo>
                  <a:pt x="84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2"/>
                  <a:pt x="0" y="5"/>
                </a:cubicBezTo>
                <a:cubicBezTo>
                  <a:pt x="0" y="8"/>
                  <a:pt x="3" y="11"/>
                  <a:pt x="6" y="11"/>
                </a:cubicBezTo>
                <a:cubicBezTo>
                  <a:pt x="84" y="11"/>
                  <a:pt x="84" y="11"/>
                  <a:pt x="84" y="11"/>
                </a:cubicBezTo>
                <a:cubicBezTo>
                  <a:pt x="87" y="11"/>
                  <a:pt x="90" y="8"/>
                  <a:pt x="90" y="5"/>
                </a:cubicBezTo>
                <a:cubicBezTo>
                  <a:pt x="90" y="2"/>
                  <a:pt x="87" y="0"/>
                  <a:pt x="84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50773" y="3746468"/>
            <a:ext cx="234601" cy="29242"/>
          </a:xfrm>
          <a:custGeom>
            <a:rect l="l" t="t" r="r" b="b"/>
            <a:pathLst>
              <a:path w="90" h="11">
                <a:moveTo>
                  <a:pt x="84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6"/>
                </a:cubicBezTo>
                <a:cubicBezTo>
                  <a:pt x="0" y="9"/>
                  <a:pt x="3" y="11"/>
                  <a:pt x="6" y="11"/>
                </a:cubicBezTo>
                <a:cubicBezTo>
                  <a:pt x="84" y="11"/>
                  <a:pt x="84" y="11"/>
                  <a:pt x="84" y="11"/>
                </a:cubicBezTo>
                <a:cubicBezTo>
                  <a:pt x="87" y="11"/>
                  <a:pt x="90" y="9"/>
                  <a:pt x="90" y="6"/>
                </a:cubicBezTo>
                <a:cubicBezTo>
                  <a:pt x="90" y="3"/>
                  <a:pt x="87" y="0"/>
                  <a:pt x="84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50773" y="3804952"/>
            <a:ext cx="234601" cy="32671"/>
          </a:xfrm>
          <a:custGeom>
            <a:rect l="l" t="t" r="r" b="b"/>
            <a:pathLst>
              <a:path w="90" h="12">
                <a:moveTo>
                  <a:pt x="84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6"/>
                </a:cubicBezTo>
                <a:cubicBezTo>
                  <a:pt x="0" y="9"/>
                  <a:pt x="3" y="12"/>
                  <a:pt x="6" y="12"/>
                </a:cubicBezTo>
                <a:cubicBezTo>
                  <a:pt x="84" y="12"/>
                  <a:pt x="84" y="12"/>
                  <a:pt x="84" y="12"/>
                </a:cubicBezTo>
                <a:cubicBezTo>
                  <a:pt x="87" y="12"/>
                  <a:pt x="90" y="9"/>
                  <a:pt x="90" y="6"/>
                </a:cubicBezTo>
                <a:cubicBezTo>
                  <a:pt x="90" y="3"/>
                  <a:pt x="87" y="0"/>
                  <a:pt x="84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408706" y="1748314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8440" y="1918145"/>
            <a:ext cx="425768" cy="418052"/>
          </a:xfrm>
          <a:custGeom>
            <a:rect l="l" t="t" r="r" b="b"/>
            <a:pathLst>
              <a:path w="208" h="204">
                <a:moveTo>
                  <a:pt x="179" y="79"/>
                </a:moveTo>
                <a:cubicBezTo>
                  <a:pt x="174" y="66"/>
                  <a:pt x="174" y="66"/>
                  <a:pt x="174" y="66"/>
                </a:cubicBezTo>
                <a:cubicBezTo>
                  <a:pt x="174" y="66"/>
                  <a:pt x="186" y="39"/>
                  <a:pt x="185" y="38"/>
                </a:cubicBezTo>
                <a:cubicBezTo>
                  <a:pt x="169" y="22"/>
                  <a:pt x="169" y="22"/>
                  <a:pt x="169" y="22"/>
                </a:cubicBezTo>
                <a:cubicBezTo>
                  <a:pt x="168" y="21"/>
                  <a:pt x="140" y="33"/>
                  <a:pt x="140" y="33"/>
                </a:cubicBezTo>
                <a:cubicBezTo>
                  <a:pt x="128" y="28"/>
                  <a:pt x="128" y="28"/>
                  <a:pt x="128" y="28"/>
                </a:cubicBezTo>
                <a:cubicBezTo>
                  <a:pt x="128" y="28"/>
                  <a:pt x="116" y="0"/>
                  <a:pt x="115" y="0"/>
                </a:cubicBezTo>
                <a:cubicBezTo>
                  <a:pt x="92" y="0"/>
                  <a:pt x="92" y="0"/>
                  <a:pt x="92" y="0"/>
                </a:cubicBezTo>
                <a:cubicBezTo>
                  <a:pt x="90" y="0"/>
                  <a:pt x="80" y="28"/>
                  <a:pt x="80" y="28"/>
                </a:cubicBezTo>
                <a:cubicBezTo>
                  <a:pt x="67" y="33"/>
                  <a:pt x="67" y="33"/>
                  <a:pt x="67" y="33"/>
                </a:cubicBezTo>
                <a:cubicBezTo>
                  <a:pt x="67" y="33"/>
                  <a:pt x="39" y="21"/>
                  <a:pt x="38" y="22"/>
                </a:cubicBezTo>
                <a:cubicBezTo>
                  <a:pt x="22" y="38"/>
                  <a:pt x="22" y="38"/>
                  <a:pt x="22" y="38"/>
                </a:cubicBezTo>
                <a:cubicBezTo>
                  <a:pt x="21" y="39"/>
                  <a:pt x="34" y="66"/>
                  <a:pt x="34" y="66"/>
                </a:cubicBezTo>
                <a:cubicBezTo>
                  <a:pt x="28" y="79"/>
                  <a:pt x="28" y="79"/>
                  <a:pt x="28" y="79"/>
                </a:cubicBezTo>
                <a:cubicBezTo>
                  <a:pt x="28" y="79"/>
                  <a:pt x="0" y="90"/>
                  <a:pt x="0" y="91"/>
                </a:cubicBezTo>
                <a:cubicBezTo>
                  <a:pt x="0" y="114"/>
                  <a:pt x="0" y="114"/>
                  <a:pt x="0" y="114"/>
                </a:cubicBezTo>
                <a:cubicBezTo>
                  <a:pt x="0" y="115"/>
                  <a:pt x="28" y="126"/>
                  <a:pt x="28" y="126"/>
                </a:cubicBezTo>
                <a:cubicBezTo>
                  <a:pt x="34" y="138"/>
                  <a:pt x="34" y="138"/>
                  <a:pt x="34" y="138"/>
                </a:cubicBezTo>
                <a:cubicBezTo>
                  <a:pt x="34" y="138"/>
                  <a:pt x="21" y="166"/>
                  <a:pt x="23" y="167"/>
                </a:cubicBezTo>
                <a:cubicBezTo>
                  <a:pt x="39" y="182"/>
                  <a:pt x="39" y="182"/>
                  <a:pt x="39" y="182"/>
                </a:cubicBezTo>
                <a:cubicBezTo>
                  <a:pt x="40" y="184"/>
                  <a:pt x="67" y="171"/>
                  <a:pt x="67" y="171"/>
                </a:cubicBezTo>
                <a:cubicBezTo>
                  <a:pt x="80" y="176"/>
                  <a:pt x="80" y="176"/>
                  <a:pt x="80" y="176"/>
                </a:cubicBezTo>
                <a:cubicBezTo>
                  <a:pt x="80" y="176"/>
                  <a:pt x="91" y="204"/>
                  <a:pt x="93" y="204"/>
                </a:cubicBezTo>
                <a:cubicBezTo>
                  <a:pt x="116" y="204"/>
                  <a:pt x="116" y="204"/>
                  <a:pt x="116" y="204"/>
                </a:cubicBezTo>
                <a:cubicBezTo>
                  <a:pt x="117" y="204"/>
                  <a:pt x="128" y="176"/>
                  <a:pt x="128" y="176"/>
                </a:cubicBezTo>
                <a:cubicBezTo>
                  <a:pt x="141" y="171"/>
                  <a:pt x="141" y="171"/>
                  <a:pt x="141" y="171"/>
                </a:cubicBezTo>
                <a:cubicBezTo>
                  <a:pt x="141" y="171"/>
                  <a:pt x="169" y="183"/>
                  <a:pt x="170" y="182"/>
                </a:cubicBezTo>
                <a:cubicBezTo>
                  <a:pt x="186" y="166"/>
                  <a:pt x="186" y="166"/>
                  <a:pt x="186" y="166"/>
                </a:cubicBezTo>
                <a:cubicBezTo>
                  <a:pt x="187" y="165"/>
                  <a:pt x="174" y="138"/>
                  <a:pt x="174" y="138"/>
                </a:cubicBezTo>
                <a:cubicBezTo>
                  <a:pt x="179" y="125"/>
                  <a:pt x="179" y="125"/>
                  <a:pt x="179" y="125"/>
                </a:cubicBezTo>
                <a:cubicBezTo>
                  <a:pt x="179" y="125"/>
                  <a:pt x="208" y="114"/>
                  <a:pt x="208" y="113"/>
                </a:cubicBezTo>
                <a:cubicBezTo>
                  <a:pt x="208" y="90"/>
                  <a:pt x="208" y="90"/>
                  <a:pt x="208" y="90"/>
                </a:cubicBezTo>
                <a:cubicBezTo>
                  <a:pt x="208" y="89"/>
                  <a:pt x="179" y="79"/>
                  <a:pt x="179" y="79"/>
                </a:cubicBezTo>
                <a:close/>
                <a:moveTo>
                  <a:pt x="137" y="102"/>
                </a:moveTo>
                <a:cubicBezTo>
                  <a:pt x="137" y="120"/>
                  <a:pt x="122" y="135"/>
                  <a:pt x="104" y="135"/>
                </a:cubicBezTo>
                <a:cubicBezTo>
                  <a:pt x="86" y="135"/>
                  <a:pt x="71" y="120"/>
                  <a:pt x="71" y="102"/>
                </a:cubicBezTo>
                <a:cubicBezTo>
                  <a:pt x="71" y="84"/>
                  <a:pt x="86" y="69"/>
                  <a:pt x="104" y="69"/>
                </a:cubicBezTo>
                <a:cubicBezTo>
                  <a:pt x="122" y="69"/>
                  <a:pt x="137" y="84"/>
                  <a:pt x="137" y="10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7609427" y="1709261"/>
            <a:ext cx="3926205" cy="34861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609427" y="2107597"/>
            <a:ext cx="3926205" cy="6629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优化工作流程，提高工作效率，减少客人等待时间。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408706" y="3370326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499670" y="3494913"/>
            <a:ext cx="554926" cy="455962"/>
          </a:xfrm>
          <a:custGeom>
            <a:rect l="l" t="t" r="r" b="b"/>
            <a:pathLst>
              <a:path w="244" h="200">
                <a:moveTo>
                  <a:pt x="221" y="66"/>
                </a:moveTo>
                <a:cubicBezTo>
                  <a:pt x="214" y="66"/>
                  <a:pt x="207" y="72"/>
                  <a:pt x="207" y="80"/>
                </a:cubicBezTo>
                <a:cubicBezTo>
                  <a:pt x="207" y="87"/>
                  <a:pt x="214" y="93"/>
                  <a:pt x="221" y="93"/>
                </a:cubicBezTo>
                <a:cubicBezTo>
                  <a:pt x="229" y="93"/>
                  <a:pt x="235" y="87"/>
                  <a:pt x="235" y="80"/>
                </a:cubicBezTo>
                <a:cubicBezTo>
                  <a:pt x="235" y="72"/>
                  <a:pt x="229" y="66"/>
                  <a:pt x="221" y="66"/>
                </a:cubicBezTo>
                <a:close/>
                <a:moveTo>
                  <a:pt x="23" y="66"/>
                </a:moveTo>
                <a:cubicBezTo>
                  <a:pt x="15" y="66"/>
                  <a:pt x="9" y="72"/>
                  <a:pt x="9" y="80"/>
                </a:cubicBezTo>
                <a:cubicBezTo>
                  <a:pt x="9" y="87"/>
                  <a:pt x="15" y="93"/>
                  <a:pt x="23" y="93"/>
                </a:cubicBezTo>
                <a:cubicBezTo>
                  <a:pt x="31" y="93"/>
                  <a:pt x="37" y="87"/>
                  <a:pt x="37" y="80"/>
                </a:cubicBezTo>
                <a:cubicBezTo>
                  <a:pt x="37" y="72"/>
                  <a:pt x="31" y="66"/>
                  <a:pt x="23" y="66"/>
                </a:cubicBezTo>
                <a:close/>
                <a:moveTo>
                  <a:pt x="180" y="41"/>
                </a:moveTo>
                <a:cubicBezTo>
                  <a:pt x="169" y="41"/>
                  <a:pt x="160" y="50"/>
                  <a:pt x="160" y="61"/>
                </a:cubicBezTo>
                <a:cubicBezTo>
                  <a:pt x="160" y="73"/>
                  <a:pt x="169" y="82"/>
                  <a:pt x="180" y="82"/>
                </a:cubicBezTo>
                <a:cubicBezTo>
                  <a:pt x="191" y="82"/>
                  <a:pt x="201" y="73"/>
                  <a:pt x="201" y="61"/>
                </a:cubicBezTo>
                <a:cubicBezTo>
                  <a:pt x="201" y="50"/>
                  <a:pt x="191" y="41"/>
                  <a:pt x="180" y="41"/>
                </a:cubicBezTo>
                <a:close/>
                <a:moveTo>
                  <a:pt x="244" y="166"/>
                </a:moveTo>
                <a:cubicBezTo>
                  <a:pt x="220" y="166"/>
                  <a:pt x="220" y="166"/>
                  <a:pt x="220" y="166"/>
                </a:cubicBezTo>
                <a:cubicBezTo>
                  <a:pt x="220" y="123"/>
                  <a:pt x="220" y="123"/>
                  <a:pt x="220" y="123"/>
                </a:cubicBezTo>
                <a:cubicBezTo>
                  <a:pt x="220" y="115"/>
                  <a:pt x="218" y="108"/>
                  <a:pt x="215" y="102"/>
                </a:cubicBezTo>
                <a:cubicBezTo>
                  <a:pt x="217" y="102"/>
                  <a:pt x="219" y="101"/>
                  <a:pt x="221" y="101"/>
                </a:cubicBezTo>
                <a:cubicBezTo>
                  <a:pt x="234" y="101"/>
                  <a:pt x="244" y="111"/>
                  <a:pt x="244" y="124"/>
                </a:cubicBezTo>
                <a:lnTo>
                  <a:pt x="244" y="166"/>
                </a:lnTo>
                <a:close/>
                <a:moveTo>
                  <a:pt x="64" y="41"/>
                </a:moveTo>
                <a:cubicBezTo>
                  <a:pt x="53" y="41"/>
                  <a:pt x="43" y="50"/>
                  <a:pt x="43" y="61"/>
                </a:cubicBezTo>
                <a:cubicBezTo>
                  <a:pt x="43" y="73"/>
                  <a:pt x="53" y="82"/>
                  <a:pt x="64" y="82"/>
                </a:cubicBezTo>
                <a:cubicBezTo>
                  <a:pt x="75" y="82"/>
                  <a:pt x="84" y="73"/>
                  <a:pt x="84" y="61"/>
                </a:cubicBezTo>
                <a:cubicBezTo>
                  <a:pt x="84" y="50"/>
                  <a:pt x="75" y="41"/>
                  <a:pt x="64" y="41"/>
                </a:cubicBezTo>
                <a:close/>
                <a:moveTo>
                  <a:pt x="23" y="101"/>
                </a:moveTo>
                <a:cubicBezTo>
                  <a:pt x="25" y="101"/>
                  <a:pt x="27" y="102"/>
                  <a:pt x="29" y="102"/>
                </a:cubicBezTo>
                <a:cubicBezTo>
                  <a:pt x="26" y="108"/>
                  <a:pt x="24" y="115"/>
                  <a:pt x="24" y="123"/>
                </a:cubicBezTo>
                <a:cubicBezTo>
                  <a:pt x="24" y="166"/>
                  <a:pt x="24" y="166"/>
                  <a:pt x="24" y="166"/>
                </a:cubicBezTo>
                <a:cubicBezTo>
                  <a:pt x="0" y="166"/>
                  <a:pt x="0" y="166"/>
                  <a:pt x="0" y="166"/>
                </a:cubicBezTo>
                <a:cubicBezTo>
                  <a:pt x="0" y="124"/>
                  <a:pt x="0" y="124"/>
                  <a:pt x="0" y="124"/>
                </a:cubicBezTo>
                <a:cubicBezTo>
                  <a:pt x="0" y="111"/>
                  <a:pt x="11" y="101"/>
                  <a:pt x="23" y="101"/>
                </a:cubicBezTo>
                <a:close/>
                <a:moveTo>
                  <a:pt x="122" y="0"/>
                </a:moveTo>
                <a:cubicBezTo>
                  <a:pt x="105" y="0"/>
                  <a:pt x="92" y="13"/>
                  <a:pt x="92" y="30"/>
                </a:cubicBezTo>
                <a:cubicBezTo>
                  <a:pt x="92" y="47"/>
                  <a:pt x="105" y="60"/>
                  <a:pt x="122" y="60"/>
                </a:cubicBezTo>
                <a:cubicBezTo>
                  <a:pt x="139" y="60"/>
                  <a:pt x="152" y="47"/>
                  <a:pt x="152" y="30"/>
                </a:cubicBezTo>
                <a:cubicBezTo>
                  <a:pt x="152" y="13"/>
                  <a:pt x="139" y="0"/>
                  <a:pt x="122" y="0"/>
                </a:cubicBezTo>
                <a:close/>
                <a:moveTo>
                  <a:pt x="213" y="182"/>
                </a:moveTo>
                <a:cubicBezTo>
                  <a:pt x="177" y="182"/>
                  <a:pt x="177" y="182"/>
                  <a:pt x="177" y="182"/>
                </a:cubicBezTo>
                <a:cubicBezTo>
                  <a:pt x="177" y="116"/>
                  <a:pt x="177" y="116"/>
                  <a:pt x="177" y="116"/>
                </a:cubicBezTo>
                <a:cubicBezTo>
                  <a:pt x="177" y="107"/>
                  <a:pt x="175" y="99"/>
                  <a:pt x="171" y="91"/>
                </a:cubicBezTo>
                <a:cubicBezTo>
                  <a:pt x="174" y="90"/>
                  <a:pt x="177" y="90"/>
                  <a:pt x="180" y="90"/>
                </a:cubicBezTo>
                <a:cubicBezTo>
                  <a:pt x="198" y="90"/>
                  <a:pt x="213" y="104"/>
                  <a:pt x="213" y="123"/>
                </a:cubicBezTo>
                <a:lnTo>
                  <a:pt x="213" y="182"/>
                </a:lnTo>
                <a:close/>
                <a:moveTo>
                  <a:pt x="67" y="116"/>
                </a:moveTo>
                <a:cubicBezTo>
                  <a:pt x="67" y="182"/>
                  <a:pt x="67" y="182"/>
                  <a:pt x="67" y="182"/>
                </a:cubicBezTo>
                <a:cubicBezTo>
                  <a:pt x="31" y="182"/>
                  <a:pt x="31" y="182"/>
                  <a:pt x="31" y="182"/>
                </a:cubicBezTo>
                <a:cubicBezTo>
                  <a:pt x="31" y="123"/>
                  <a:pt x="31" y="123"/>
                  <a:pt x="31" y="123"/>
                </a:cubicBezTo>
                <a:cubicBezTo>
                  <a:pt x="31" y="104"/>
                  <a:pt x="46" y="90"/>
                  <a:pt x="64" y="90"/>
                </a:cubicBezTo>
                <a:cubicBezTo>
                  <a:pt x="67" y="90"/>
                  <a:pt x="70" y="90"/>
                  <a:pt x="73" y="91"/>
                </a:cubicBezTo>
                <a:cubicBezTo>
                  <a:pt x="69" y="99"/>
                  <a:pt x="67" y="107"/>
                  <a:pt x="67" y="116"/>
                </a:cubicBezTo>
                <a:close/>
                <a:moveTo>
                  <a:pt x="74" y="200"/>
                </a:moveTo>
                <a:cubicBezTo>
                  <a:pt x="170" y="200"/>
                  <a:pt x="170" y="200"/>
                  <a:pt x="170" y="200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70" y="90"/>
                  <a:pt x="148" y="69"/>
                  <a:pt x="122" y="69"/>
                </a:cubicBezTo>
                <a:cubicBezTo>
                  <a:pt x="96" y="69"/>
                  <a:pt x="74" y="90"/>
                  <a:pt x="74" y="116"/>
                </a:cubicBezTo>
                <a:lnTo>
                  <a:pt x="74" y="2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7609427" y="3325939"/>
            <a:ext cx="3926205" cy="34861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609427" y="3735038"/>
            <a:ext cx="3926205" cy="6629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加强员工培训，提高收银员业务水平，加强复核工作。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6408706" y="5005864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6833425" y="5433250"/>
            <a:ext cx="192310" cy="189071"/>
          </a:xfrm>
          <a:custGeom>
            <a:rect l="l" t="t" r="r" b="b"/>
            <a:pathLst>
              <a:path w="75" h="74">
                <a:moveTo>
                  <a:pt x="68" y="42"/>
                </a:moveTo>
                <a:cubicBezTo>
                  <a:pt x="25" y="0"/>
                  <a:pt x="25" y="0"/>
                  <a:pt x="25" y="0"/>
                </a:cubicBezTo>
                <a:cubicBezTo>
                  <a:pt x="19" y="10"/>
                  <a:pt x="10" y="18"/>
                  <a:pt x="0" y="24"/>
                </a:cubicBezTo>
                <a:cubicBezTo>
                  <a:pt x="43" y="67"/>
                  <a:pt x="43" y="67"/>
                  <a:pt x="43" y="67"/>
                </a:cubicBezTo>
                <a:cubicBezTo>
                  <a:pt x="50" y="74"/>
                  <a:pt x="61" y="74"/>
                  <a:pt x="68" y="67"/>
                </a:cubicBezTo>
                <a:cubicBezTo>
                  <a:pt x="75" y="60"/>
                  <a:pt x="75" y="49"/>
                  <a:pt x="68" y="4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6542817" y="5140547"/>
            <a:ext cx="356806" cy="358997"/>
          </a:xfrm>
          <a:custGeom>
            <a:rect l="l" t="t" r="r" b="b"/>
            <a:pathLst>
              <a:path w="139" h="140">
                <a:moveTo>
                  <a:pt x="139" y="70"/>
                </a:moveTo>
                <a:cubicBezTo>
                  <a:pt x="139" y="31"/>
                  <a:pt x="108" y="0"/>
                  <a:pt x="70" y="0"/>
                </a:cubicBezTo>
                <a:cubicBezTo>
                  <a:pt x="31" y="0"/>
                  <a:pt x="0" y="31"/>
                  <a:pt x="0" y="70"/>
                </a:cubicBezTo>
                <a:cubicBezTo>
                  <a:pt x="0" y="108"/>
                  <a:pt x="31" y="140"/>
                  <a:pt x="70" y="140"/>
                </a:cubicBezTo>
                <a:cubicBezTo>
                  <a:pt x="108" y="140"/>
                  <a:pt x="139" y="108"/>
                  <a:pt x="139" y="70"/>
                </a:cubicBezTo>
                <a:close/>
                <a:moveTo>
                  <a:pt x="70" y="122"/>
                </a:moveTo>
                <a:cubicBezTo>
                  <a:pt x="41" y="122"/>
                  <a:pt x="17" y="99"/>
                  <a:pt x="17" y="70"/>
                </a:cubicBezTo>
                <a:cubicBezTo>
                  <a:pt x="17" y="41"/>
                  <a:pt x="41" y="17"/>
                  <a:pt x="70" y="17"/>
                </a:cubicBezTo>
                <a:cubicBezTo>
                  <a:pt x="98" y="17"/>
                  <a:pt x="122" y="41"/>
                  <a:pt x="122" y="70"/>
                </a:cubicBezTo>
                <a:cubicBezTo>
                  <a:pt x="122" y="99"/>
                  <a:pt x="98" y="122"/>
                  <a:pt x="70" y="1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6617684" y="5215318"/>
            <a:ext cx="105728" cy="104680"/>
          </a:xfrm>
          <a:custGeom>
            <a:rect l="l" t="t" r="r" b="b"/>
            <a:pathLst>
              <a:path w="41" h="41">
                <a:moveTo>
                  <a:pt x="0" y="41"/>
                </a:moveTo>
                <a:cubicBezTo>
                  <a:pt x="12" y="41"/>
                  <a:pt x="12" y="41"/>
                  <a:pt x="12" y="41"/>
                </a:cubicBezTo>
                <a:cubicBezTo>
                  <a:pt x="12" y="25"/>
                  <a:pt x="25" y="12"/>
                  <a:pt x="41" y="12"/>
                </a:cubicBezTo>
                <a:cubicBezTo>
                  <a:pt x="41" y="0"/>
                  <a:pt x="41" y="0"/>
                  <a:pt x="41" y="0"/>
                </a:cubicBezTo>
                <a:cubicBezTo>
                  <a:pt x="18" y="0"/>
                  <a:pt x="0" y="18"/>
                  <a:pt x="0" y="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7609427" y="4983480"/>
            <a:ext cx="3916680" cy="34861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609427" y="5348574"/>
            <a:ext cx="3926205" cy="6629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定期组织培训，提高接线员的服务水平和专业素养。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TextBox 5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客户满意度调查分析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调查覆盖情况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本次调查共覆盖了酒店2023年的1000名入住客户，确保了样本的广泛性和代表性。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调查方式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采用线上问卷和电话访问相结合的方式，确保数据的真实性和可靠性。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调查内容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涉及客户对酒店设施、服务、价格等方面的满意度评价。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调查结果概述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客户对酒店的设施评价总体较好，但对部分设施的维护和更新提出了意见。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设施评价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客户对酒店的服务质量评价较高，尤其对前台接待和客房服务给予了高度评价。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部分客户认为酒店价格稍高，希望酒店能在价格上给予一定优惠。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价格合理性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根据客户反馈，及时对设施进行维护和更新，提高客户的使用体验。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设施改善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39" r="43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定期对员工进行培训，提高服务水平，确保为客户提供优质的服务。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针对客户对价格的意见，酒店可考虑推出优惠政策或会员制度，提高客户的满意度和忠诚度。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提升客户满意度的措施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2023年工作亮点与不足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在接待、入住、退房等环节，提供快速、准确的服务，提高了客户满意度。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高效服务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与客房、餐饮等部门密切配合，确保客户在酒店期间得到全方位的服务体验。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在面对突发状况时，能够灵活应变，提出有效的解决方案，满足客户需求。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工作亮点总结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187" b="71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73" b="53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工作不足分析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有时在与客户沟通时，表达不够清晰，需要加强语言组织和表达能力。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专业知识储备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需要不断更新酒店业务知识，提高对客户咨询的应对能力。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在高峰期时，有时会出现工作安排不合理的情况，导致工作效率下降。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https://d.book118.com/928042111063006044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2024-09-24T14:19:27.281</cp:lastPrinted>
  <dcterms:created xsi:type="dcterms:W3CDTF">2024-09-24T06:19:27Z</dcterms:created>
  <dcterms:modified xsi:type="dcterms:W3CDTF">2024-09-24T06:19:29Z</dcterms:modified>
</cp:coreProperties>
</file>