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3D2B4-975E-48E9-9FB0-B6249F53A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1E407-998F-49EB-8A77-CEC114E5E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E4EDB-6C2D-4CC4-8354-6C80DFD1F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E44D6-9D1E-4AA5-B9CC-1C2D31D8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5D1E7B-BF78-45DC-B087-909CD682A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11014-FAB8-4702-AB5D-A75019785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2FE945-95C7-4305-81EA-9BF6389B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FCF67-157C-439C-A863-A6AD97653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233FA-449B-47C8-AA5E-9B2E001D6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F0653-434E-4D98-A98D-0C74FFE5C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542D4-84F4-450A-AD7F-F5D26C05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3046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银行客服个人年终工作总结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客户服务质量分析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业务知识与能力提升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工作成果与亮点展示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下一年度工作计划与展望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随着金融市场开放，银行业竞争日趋激烈，客户对服务质量和效率的要求不断提高。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客户需求多元化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客户需求从传统的存取款、转账汇款扩展到理财、贷款、信用卡等多个领域。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银行客服作为银行与客户沟通的重要桥梁，旨在提升客户满意度，维护银行形象，增强客户黏性。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本年度客服团队共计100人，分为电话客服、在线客服、投诉处理等多个小组。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团队成员规模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团队成员具备良好的沟通能力、服务意识和团队协作精神，经过专业培训，熟悉银行业务和操作流程。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负责接听客户咨询电话、处理客户投诉、协助客户办理业务等。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客服团队介绍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回顾过去一年的工作，总结成功经验和不足之处，为今后的工作提供参考。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792" b="9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137" r="1513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通过总结，评估客服团队整体和个人的工作绩效，为团队建设和个人发展提供指导。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评估团队绩效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结合银行发展战略和市场趋势，明确客服团队未来的工作重点和发展方向。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年终工作总结的意义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客户服务质量分析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通过对客户满意度调查问卷的统计分析，发现大部分客户对银行客服的服务态度和专业知识表示满意，但仍有部分客户对等待时间和解决问题效率提出意见。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调查问卷反馈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根据调查问卷结果，计算出客户满意度得分为85分（满分100分），较去年有所提高，但仍需进一步努力。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满意度得分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针对客户反馈的问题，银行客服团队应加强人员培训，提高服务效率，优化排队系统，缩短客户等待时间。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平均响应时间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客服团队平均响应时间为30秒，低于公司规定的60秒标准，表现优秀。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服务接通率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本年度银行客服的服务接通率达到90%，达到公司设定的目标。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服务完成率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客服团队的服务完成率达到95%，显示出良好的问题解决能力。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833" r="7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542" r="18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667" b="12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投诉处理与改进情况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本年度共收到客户投诉100起，相较于去年减少20%，说明客服质量有所提升。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投诉处理时长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投诉处理平均时长为24小时，符合公司规定的48小时内处理完毕的标准。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针对投诉问题，银行客服团队加强了内部沟通协作，提高了问题处理效率。同时，定期组织员工进行服务意识培训，提升客户满意度。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业务知识与能力提升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深入了解客户需求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掌握不同客户群体的金融需求，提供个性化服务。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持续学习新知识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关注行业动态，学习新产品、新政策，提升业务水平。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熟练掌握银行基础知识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包括银行产品、服务、业务流程及相关法规。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银行业务知识学习情况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学会倾听客户需求，准确传达信息，提高沟通效率。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在与客户和同事交流时，使用简洁明了的语言，避免误解。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学会控制情绪，保持冷静，提高应对突发事件的能力。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沟通与表达能力提升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https://d.book118.com/928043046072006024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2024-08-31T18:21:10.087</cp:lastPrinted>
  <dcterms:created xsi:type="dcterms:W3CDTF">2024-08-31T10:21:10Z</dcterms:created>
  <dcterms:modified xsi:type="dcterms:W3CDTF">2024-08-31T10:21:12Z</dcterms:modified>
</cp:coreProperties>
</file>