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7" r:id="rId47"/>
  </p:sldIdLst>
  <p:sldSz cx="12192000" cy="685800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A488322-F2BA-4B5B-9748-0D474271808F}" styleName="Medium Style 3 - Accent 6">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hemeClr val="lt1"/>
      </a:tcTxStyle>
      <a:tcStyle>
        <a:fill>
          <a:solidFill>
            <a:schemeClr val="accent6"/>
          </a:solidFill>
        </a:fill>
      </a:tcStyle>
    </a:lastCol>
    <a:firstCol>
      <a:tcTxStyle b="on">
        <a:fontRef idx="minor"/>
        <a:schemeClr val="lt1"/>
      </a:tcTxStyle>
      <a:tcStyle>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hemeClr val="dk1"/>
      </a:tcTxStyle>
    </a:seCell>
    <a:swCell>
      <a:tcTxStyle b="on">
        <a:fontRef idx="minor"/>
        <a:schemeClr val="dk1"/>
      </a:tcTxStyle>
    </a:swCell>
    <a:firstRow>
      <a:tcTxStyle b="on">
        <a:fontRef idx="minor"/>
        <a:schemeClr val="lt1"/>
      </a:tcTxStyle>
      <a:tcStyle>
        <a:tcBdr>
          <a:bottom>
            <a:ln w="25400" cmpd="sng">
              <a:solidFill>
                <a:schemeClr val="dk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tags" Target="tags/tag3.xml" /><Relationship Id="rId49" Type="http://schemas.openxmlformats.org/officeDocument/2006/relationships/presProps" Target="presProps.xml" /><Relationship Id="rId5" Type="http://schemas.openxmlformats.org/officeDocument/2006/relationships/slide" Target="slides/slide2.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F71A775-EC2D-4FC8-BF5C-6CE0556501D3}" type="doc">
      <dgm:prSet loTypeId="urn:microsoft.com/office/officeart/2005/8/layout/list1" loCatId="list" qsTypeId="urn:microsoft.com/office/officeart/2005/8/quickstyle/simple1" qsCatId="simple" csTypeId="urn:microsoft.com/office/officeart/2005/8/colors/colorful1#1" csCatId="colorful" phldr="1"/>
      <dgm:spPr/>
      <dgm:t>
        <a:bodyPr/>
        <a:lstStyle/>
        <a:p>
          <a:endParaRPr lang="zh-CN" altLang="en-US"/>
        </a:p>
      </dgm:t>
    </dgm:pt>
    <dgm:pt modelId="{B64E677D-67FF-4E6F-AB10-FEA85059677D}" type="parTrans" cxnId="{CF7F41E9-6B6C-45C3-A74B-C45F7F8CE43F}">
      <dgm:prSet custT="1"/>
      <dgm:spPr/>
      <dgm:t>
        <a:bodyPr/>
        <a:lstStyle/>
        <a:p>
          <a:endParaRPr lang="zh-CN" altLang="en-US" sz="2400"/>
        </a:p>
      </dgm:t>
    </dgm:pt>
    <dgm:pt modelId="{87B764C6-D0B4-49F1-8D06-D01B06771161}">
      <dgm:prSet phldrT="[文本]" custT="1"/>
      <dgm:spPr/>
      <dgm:t>
        <a:bodyPr/>
        <a:lstStyle/>
        <a:p>
          <a:r>
            <a:rPr lang="zh-CN" altLang="en-US" sz="2400" b="1">
              <a:solidFill>
                <a:schemeClr val="tx1"/>
              </a:solidFill>
            </a:rPr>
            <a:t>概述</a:t>
          </a:r>
        </a:p>
      </dgm:t>
    </dgm:pt>
    <dgm:pt modelId="{9BCC62A6-9237-4637-8688-3D459F50A7EE}" type="sibTrans" cxnId="{CF7F41E9-6B6C-45C3-A74B-C45F7F8CE43F}">
      <dgm:prSet custT="1"/>
      <dgm:spPr/>
      <dgm:t>
        <a:bodyPr/>
        <a:lstStyle/>
        <a:p>
          <a:endParaRPr lang="zh-CN" altLang="en-US" sz="2400"/>
        </a:p>
      </dgm:t>
    </dgm:pt>
    <dgm:pt modelId="{4260EDEB-E5E6-405C-B052-379EDEA045BC}" type="parTrans" cxnId="{2864064D-DB61-4668-8C67-B6195767733D}">
      <dgm:prSet custT="1"/>
      <dgm:spPr/>
      <dgm:t>
        <a:bodyPr/>
        <a:lstStyle/>
        <a:p>
          <a:endParaRPr lang="zh-CN" altLang="en-US" sz="2400"/>
        </a:p>
      </dgm:t>
    </dgm:pt>
    <dgm:pt modelId="{AAF04541-6389-40BC-BFA0-8140D79A9CA3}">
      <dgm:prSet phldrT="[文本]" custT="1"/>
      <dgm:spPr/>
      <dgm:t>
        <a:bodyPr/>
        <a:lstStyle/>
        <a:p>
          <a:r>
            <a:rPr lang="en-US" sz="2400"/>
            <a:t>OD</a:t>
          </a:r>
          <a:r>
            <a:rPr lang="zh-CN" sz="2400"/>
            <a:t>调查</a:t>
          </a:r>
          <a:endParaRPr lang="zh-CN" altLang="en-US" sz="2400"/>
        </a:p>
      </dgm:t>
    </dgm:pt>
    <dgm:pt modelId="{95316740-3E6E-496E-A3EF-7FE42690B7EB}" type="sibTrans" cxnId="{2864064D-DB61-4668-8C67-B6195767733D}">
      <dgm:prSet custT="1"/>
      <dgm:spPr/>
      <dgm:t>
        <a:bodyPr/>
        <a:lstStyle/>
        <a:p>
          <a:endParaRPr lang="zh-CN" altLang="en-US" sz="2400"/>
        </a:p>
      </dgm:t>
    </dgm:pt>
    <dgm:pt modelId="{90E6F69C-B6BE-497D-B8F6-5BF25EB687F8}" type="parTrans" cxnId="{46D5474A-F6E4-434B-AC3B-B68EC44A91F1}">
      <dgm:prSet custT="1"/>
      <dgm:spPr/>
      <dgm:t>
        <a:bodyPr/>
        <a:lstStyle/>
        <a:p>
          <a:endParaRPr lang="zh-CN" altLang="en-US" sz="2400"/>
        </a:p>
      </dgm:t>
    </dgm:pt>
    <dgm:pt modelId="{381987EB-D8E9-4432-8680-DDF67A5D5928}">
      <dgm:prSet phldrT="[文本]" custT="1"/>
      <dgm:spPr/>
      <dgm:t>
        <a:bodyPr/>
        <a:lstStyle/>
        <a:p>
          <a:r>
            <a:rPr lang="zh-CN" altLang="en-US" sz="2400"/>
            <a:t>道路交通流特性调查</a:t>
          </a:r>
        </a:p>
      </dgm:t>
    </dgm:pt>
    <dgm:pt modelId="{E39DA511-983F-46FE-A308-D3D5CB15AA79}" type="sibTrans" cxnId="{46D5474A-F6E4-434B-AC3B-B68EC44A91F1}">
      <dgm:prSet custT="1"/>
      <dgm:spPr/>
      <dgm:t>
        <a:bodyPr/>
        <a:lstStyle/>
        <a:p>
          <a:endParaRPr lang="zh-CN" altLang="en-US" sz="2400"/>
        </a:p>
      </dgm:t>
    </dgm:pt>
    <dgm:pt modelId="{FA4B64FB-DCFB-46FB-A4B0-FFA27265627B}" type="parTrans" cxnId="{B434B244-F40A-4700-B5DF-856BD2892E9E}">
      <dgm:prSet custT="1"/>
      <dgm:spPr/>
      <dgm:t>
        <a:bodyPr/>
        <a:lstStyle/>
        <a:p>
          <a:endParaRPr lang="zh-CN" altLang="en-US" sz="2400"/>
        </a:p>
      </dgm:t>
    </dgm:pt>
    <dgm:pt modelId="{2C66B82B-9A58-463A-8EE0-E59247B3CAB1}">
      <dgm:prSet phldrT="[文本]" custT="1"/>
      <dgm:spPr/>
      <dgm:t>
        <a:bodyPr/>
        <a:lstStyle/>
        <a:p>
          <a:r>
            <a:rPr lang="zh-CN" altLang="en-US" sz="2400"/>
            <a:t>公交客流调查</a:t>
          </a:r>
        </a:p>
      </dgm:t>
    </dgm:pt>
    <dgm:pt modelId="{8B13DBDB-7F20-48E2-BBF8-CFBDBA9B6F9F}" type="sibTrans" cxnId="{B434B244-F40A-4700-B5DF-856BD2892E9E}">
      <dgm:prSet custT="1"/>
      <dgm:spPr/>
      <dgm:t>
        <a:bodyPr/>
        <a:lstStyle/>
        <a:p>
          <a:endParaRPr lang="zh-CN" altLang="en-US" sz="2400"/>
        </a:p>
      </dgm:t>
    </dgm:pt>
    <dgm:pt modelId="{BB2F86B5-CC80-417D-A319-D145DF21D79D}" type="parTrans" cxnId="{0CB9CC24-F5D9-4ED9-A45D-7183C7AF78F1}">
      <dgm:prSet custT="1"/>
      <dgm:spPr/>
      <dgm:t>
        <a:bodyPr/>
        <a:lstStyle/>
        <a:p>
          <a:endParaRPr lang="zh-CN" altLang="en-US" sz="2400"/>
        </a:p>
      </dgm:t>
    </dgm:pt>
    <dgm:pt modelId="{9951F636-BFA1-4EC1-BEE9-11E1A0F91B6B}">
      <dgm:prSet custT="1"/>
      <dgm:spPr/>
      <dgm:t>
        <a:bodyPr/>
        <a:lstStyle/>
        <a:p>
          <a:r>
            <a:rPr lang="zh-CN" sz="2400"/>
            <a:t>轨道交通客流调查</a:t>
          </a:r>
          <a:endParaRPr lang="en-US" altLang="zh-CN" sz="2400"/>
        </a:p>
      </dgm:t>
    </dgm:pt>
    <dgm:pt modelId="{74B03D50-3F04-40EF-A098-6BF6227AA431}" type="sibTrans" cxnId="{0CB9CC24-F5D9-4ED9-A45D-7183C7AF78F1}">
      <dgm:prSet custT="1"/>
      <dgm:spPr/>
      <dgm:t>
        <a:bodyPr/>
        <a:lstStyle/>
        <a:p>
          <a:endParaRPr lang="zh-CN" altLang="en-US" sz="2400"/>
        </a:p>
      </dgm:t>
    </dgm:pt>
    <dgm:pt modelId="{D4D9B76B-82AC-4651-B565-EFA8229876AB}" type="parTrans" cxnId="{F739AF47-E7D8-4285-9228-BE4CC1864C62}">
      <dgm:prSet custT="1"/>
      <dgm:spPr/>
      <dgm:t>
        <a:bodyPr/>
        <a:lstStyle/>
        <a:p>
          <a:endParaRPr lang="zh-CN" altLang="en-US" sz="2400"/>
        </a:p>
      </dgm:t>
    </dgm:pt>
    <dgm:pt modelId="{58C38C7F-F3C5-46C8-BFF3-3239B93C76DC}">
      <dgm:prSet custT="1"/>
      <dgm:spPr/>
      <dgm:t>
        <a:bodyPr/>
        <a:lstStyle/>
        <a:p>
          <a:r>
            <a:rPr lang="zh-CN" altLang="en-US" sz="2400"/>
            <a:t>停车调查</a:t>
          </a:r>
          <a:endParaRPr lang="en-US" altLang="zh-CN" sz="2400"/>
        </a:p>
      </dgm:t>
    </dgm:pt>
    <dgm:pt modelId="{4E00FDA5-375D-449C-A7B9-44258B1F228D}" type="sibTrans" cxnId="{F739AF47-E7D8-4285-9228-BE4CC1864C62}">
      <dgm:prSet custT="1"/>
      <dgm:spPr/>
      <dgm:t>
        <a:bodyPr/>
        <a:lstStyle/>
        <a:p>
          <a:endParaRPr lang="zh-CN" altLang="en-US" sz="2400"/>
        </a:p>
      </dgm:t>
    </dgm:pt>
    <dgm:pt modelId="{FA4AF164-0461-4BBC-9474-174446B5569D}" type="pres">
      <dgm:prSet presAssocID="{AF71A775-EC2D-4FC8-BF5C-6CE0556501D3}" presName="linear">
        <dgm:presLayoutVars>
          <dgm:dir/>
          <dgm:animLvl val="lvl"/>
          <dgm:resizeHandles val="exact"/>
        </dgm:presLayoutVars>
      </dgm:prSet>
      <dgm:spPr/>
      <dgm:t>
        <a:bodyPr/>
        <a:lstStyle/>
        <a:p>
          <a:endParaRPr lang="zh-CN" altLang="en-US"/>
        </a:p>
      </dgm:t>
    </dgm:pt>
    <dgm:pt modelId="{86F20E5D-456E-4FC3-9400-EC202A8CB108}" type="pres">
      <dgm:prSet presAssocID="{87B764C6-D0B4-49F1-8D06-D01B06771161}" presName="parentLin"/>
      <dgm:spPr/>
      <dgm:t>
        <a:bodyPr/>
        <a:lstStyle/>
        <a:p/>
      </dgm:t>
    </dgm:pt>
    <dgm:pt modelId="{F57EFB24-5B4A-49A4-B105-C13364F955FB}" type="pres">
      <dgm:prSet presAssocID="{87B764C6-D0B4-49F1-8D06-D01B06771161}" presName="parentLeftMargin" presStyleLbl="node1" presStyleCnt="6"/>
      <dgm:spPr/>
      <dgm:t>
        <a:bodyPr/>
        <a:lstStyle/>
        <a:p>
          <a:endParaRPr lang="zh-CN" altLang="en-US"/>
        </a:p>
      </dgm:t>
    </dgm:pt>
    <dgm:pt modelId="{0EED644E-B43A-428F-A9FA-2AAD027906C9}" type="pres">
      <dgm:prSet presAssocID="{87B764C6-D0B4-49F1-8D06-D01B06771161}" presName="parentText" presStyleLbl="node1" presStyleCnt="6">
        <dgm:presLayoutVars>
          <dgm:chMax val="0"/>
          <dgm:bulletEnabled val="1"/>
        </dgm:presLayoutVars>
      </dgm:prSet>
      <dgm:spPr/>
      <dgm:t>
        <a:bodyPr/>
        <a:lstStyle/>
        <a:p>
          <a:endParaRPr lang="zh-CN" altLang="en-US"/>
        </a:p>
      </dgm:t>
    </dgm:pt>
    <dgm:pt modelId="{74188615-35E1-4091-97E8-721626539A98}" type="pres">
      <dgm:prSet presAssocID="{87B764C6-D0B4-49F1-8D06-D01B06771161}" presName="negativeSpace"/>
      <dgm:spPr/>
      <dgm:t>
        <a:bodyPr/>
        <a:lstStyle/>
        <a:p/>
      </dgm:t>
    </dgm:pt>
    <dgm:pt modelId="{B8DC6A9D-EF18-41E9-B4C9-26592992ABA0}" type="pres">
      <dgm:prSet presAssocID="{87B764C6-D0B4-49F1-8D06-D01B06771161}" presName="childText" presStyleLbl="conFgAcc1" presStyleCnt="6">
        <dgm:presLayoutVars>
          <dgm:bulletEnabled val="1"/>
        </dgm:presLayoutVars>
      </dgm:prSet>
      <dgm:spPr/>
      <dgm:t>
        <a:bodyPr/>
        <a:lstStyle/>
        <a:p/>
      </dgm:t>
    </dgm:pt>
    <dgm:pt modelId="{587526CE-029C-48E5-B587-8EBA621A629B}" type="pres">
      <dgm:prSet presAssocID="{9BCC62A6-9237-4637-8688-3D459F50A7EE}" presName="spaceBetweenRectangles"/>
      <dgm:spPr/>
      <dgm:t>
        <a:bodyPr/>
        <a:lstStyle/>
        <a:p/>
      </dgm:t>
    </dgm:pt>
    <dgm:pt modelId="{52D6BD40-F821-4DB4-B8C2-45ADF56A4D03}" type="pres">
      <dgm:prSet presAssocID="{AAF04541-6389-40BC-BFA0-8140D79A9CA3}" presName="parentLin"/>
      <dgm:spPr/>
      <dgm:t>
        <a:bodyPr/>
        <a:lstStyle/>
        <a:p/>
      </dgm:t>
    </dgm:pt>
    <dgm:pt modelId="{686C0676-7E38-4C11-9712-EF2B878A57FF}" type="pres">
      <dgm:prSet presAssocID="{AAF04541-6389-40BC-BFA0-8140D79A9CA3}" presName="parentLeftMargin" presStyleLbl="node1" presStyleIdx="1" presStyleCnt="6"/>
      <dgm:spPr/>
      <dgm:t>
        <a:bodyPr/>
        <a:lstStyle/>
        <a:p>
          <a:endParaRPr lang="zh-CN" altLang="en-US"/>
        </a:p>
      </dgm:t>
    </dgm:pt>
    <dgm:pt modelId="{099297E7-B902-4510-A446-3B28A52AB5C0}" type="pres">
      <dgm:prSet presAssocID="{AAF04541-6389-40BC-BFA0-8140D79A9CA3}" presName="parentText" presStyleLbl="node1" presStyleIdx="1" presStyleCnt="6">
        <dgm:presLayoutVars>
          <dgm:chMax val="0"/>
          <dgm:bulletEnabled val="1"/>
        </dgm:presLayoutVars>
      </dgm:prSet>
      <dgm:spPr/>
      <dgm:t>
        <a:bodyPr/>
        <a:lstStyle/>
        <a:p>
          <a:endParaRPr lang="zh-CN" altLang="en-US"/>
        </a:p>
      </dgm:t>
    </dgm:pt>
    <dgm:pt modelId="{E6096A17-3EA2-40E0-B52A-FE3F9BE6FE31}" type="pres">
      <dgm:prSet presAssocID="{AAF04541-6389-40BC-BFA0-8140D79A9CA3}" presName="negativeSpace"/>
      <dgm:spPr/>
      <dgm:t>
        <a:bodyPr/>
        <a:lstStyle/>
        <a:p/>
      </dgm:t>
    </dgm:pt>
    <dgm:pt modelId="{E8E039D8-DAF7-4F71-9721-669CB6FD88AF}" type="pres">
      <dgm:prSet presAssocID="{AAF04541-6389-40BC-BFA0-8140D79A9CA3}" presName="childText" presStyleLbl="conFgAcc1" presStyleIdx="1" presStyleCnt="6">
        <dgm:presLayoutVars>
          <dgm:bulletEnabled val="1"/>
        </dgm:presLayoutVars>
      </dgm:prSet>
      <dgm:spPr/>
      <dgm:t>
        <a:bodyPr/>
        <a:lstStyle/>
        <a:p/>
      </dgm:t>
    </dgm:pt>
    <dgm:pt modelId="{F879DCB7-7647-4E82-A02B-ED915AADAE81}" type="pres">
      <dgm:prSet presAssocID="{95316740-3E6E-496E-A3EF-7FE42690B7EB}" presName="spaceBetweenRectangles"/>
      <dgm:spPr/>
      <dgm:t>
        <a:bodyPr/>
        <a:lstStyle/>
        <a:p/>
      </dgm:t>
    </dgm:pt>
    <dgm:pt modelId="{72F1E77E-92EA-47C1-B58A-27C376F51E99}" type="pres">
      <dgm:prSet presAssocID="{381987EB-D8E9-4432-8680-DDF67A5D5928}" presName="parentLin"/>
      <dgm:spPr/>
      <dgm:t>
        <a:bodyPr/>
        <a:lstStyle/>
        <a:p/>
      </dgm:t>
    </dgm:pt>
    <dgm:pt modelId="{E7CF3786-3CE6-476B-A2AE-7545A22711F5}" type="pres">
      <dgm:prSet presAssocID="{381987EB-D8E9-4432-8680-DDF67A5D5928}" presName="parentLeftMargin" presStyleLbl="node1" presStyleIdx="2" presStyleCnt="6"/>
      <dgm:spPr/>
      <dgm:t>
        <a:bodyPr/>
        <a:lstStyle/>
        <a:p>
          <a:endParaRPr lang="zh-CN" altLang="en-US"/>
        </a:p>
      </dgm:t>
    </dgm:pt>
    <dgm:pt modelId="{815197A4-DA6C-406A-A73E-C9E62C1CB507}" type="pres">
      <dgm:prSet presAssocID="{381987EB-D8E9-4432-8680-DDF67A5D5928}" presName="parentText" presStyleLbl="node1" presStyleIdx="2" presStyleCnt="6">
        <dgm:presLayoutVars>
          <dgm:chMax val="0"/>
          <dgm:bulletEnabled val="1"/>
        </dgm:presLayoutVars>
      </dgm:prSet>
      <dgm:spPr/>
      <dgm:t>
        <a:bodyPr/>
        <a:lstStyle/>
        <a:p>
          <a:endParaRPr lang="zh-CN" altLang="en-US"/>
        </a:p>
      </dgm:t>
    </dgm:pt>
    <dgm:pt modelId="{B57E8C28-BFC6-4D98-99CB-8A35AC541863}" type="pres">
      <dgm:prSet presAssocID="{381987EB-D8E9-4432-8680-DDF67A5D5928}" presName="negativeSpace"/>
      <dgm:spPr/>
      <dgm:t>
        <a:bodyPr/>
        <a:lstStyle/>
        <a:p/>
      </dgm:t>
    </dgm:pt>
    <dgm:pt modelId="{BB4E2D94-43F3-440B-84BA-A16C30EF94BC}" type="pres">
      <dgm:prSet presAssocID="{381987EB-D8E9-4432-8680-DDF67A5D5928}" presName="childText" presStyleLbl="conFgAcc1" presStyleIdx="2" presStyleCnt="6">
        <dgm:presLayoutVars>
          <dgm:bulletEnabled val="1"/>
        </dgm:presLayoutVars>
      </dgm:prSet>
      <dgm:spPr/>
      <dgm:t>
        <a:bodyPr/>
        <a:lstStyle/>
        <a:p/>
      </dgm:t>
    </dgm:pt>
    <dgm:pt modelId="{27CC86DD-8B2C-44C2-8CA6-10592A2232A8}" type="pres">
      <dgm:prSet presAssocID="{E39DA511-983F-46FE-A308-D3D5CB15AA79}" presName="spaceBetweenRectangles"/>
      <dgm:spPr/>
      <dgm:t>
        <a:bodyPr/>
        <a:lstStyle/>
        <a:p/>
      </dgm:t>
    </dgm:pt>
    <dgm:pt modelId="{11B3E8FE-51D6-4B25-AA3E-94E9D94377D9}" type="pres">
      <dgm:prSet presAssocID="{2C66B82B-9A58-463A-8EE0-E59247B3CAB1}" presName="parentLin"/>
      <dgm:spPr/>
      <dgm:t>
        <a:bodyPr/>
        <a:lstStyle/>
        <a:p/>
      </dgm:t>
    </dgm:pt>
    <dgm:pt modelId="{C5135272-9519-4151-8A05-F7A639FE49B7}" type="pres">
      <dgm:prSet presAssocID="{2C66B82B-9A58-463A-8EE0-E59247B3CAB1}" presName="parentLeftMargin" presStyleLbl="node1" presStyleIdx="3" presStyleCnt="6"/>
      <dgm:spPr/>
      <dgm:t>
        <a:bodyPr/>
        <a:lstStyle/>
        <a:p>
          <a:endParaRPr lang="zh-CN" altLang="en-US"/>
        </a:p>
      </dgm:t>
    </dgm:pt>
    <dgm:pt modelId="{EBBBF896-9E85-4446-B333-DAF2FBAA936A}" type="pres">
      <dgm:prSet presAssocID="{2C66B82B-9A58-463A-8EE0-E59247B3CAB1}" presName="parentText" presStyleLbl="node1" presStyleIdx="3" presStyleCnt="6">
        <dgm:presLayoutVars>
          <dgm:chMax val="0"/>
          <dgm:bulletEnabled val="1"/>
        </dgm:presLayoutVars>
      </dgm:prSet>
      <dgm:spPr/>
      <dgm:t>
        <a:bodyPr/>
        <a:lstStyle/>
        <a:p>
          <a:endParaRPr lang="zh-CN" altLang="en-US"/>
        </a:p>
      </dgm:t>
    </dgm:pt>
    <dgm:pt modelId="{1D43C4E0-19D0-4CE7-91BD-244B9FC1C500}" type="pres">
      <dgm:prSet presAssocID="{2C66B82B-9A58-463A-8EE0-E59247B3CAB1}" presName="negativeSpace"/>
      <dgm:spPr/>
      <dgm:t>
        <a:bodyPr/>
        <a:lstStyle/>
        <a:p/>
      </dgm:t>
    </dgm:pt>
    <dgm:pt modelId="{71CC3DB0-E1F2-4604-B395-D22921F15826}" type="pres">
      <dgm:prSet presAssocID="{2C66B82B-9A58-463A-8EE0-E59247B3CAB1}" presName="childText" presStyleLbl="conFgAcc1" presStyleIdx="3" presStyleCnt="6">
        <dgm:presLayoutVars>
          <dgm:bulletEnabled val="1"/>
        </dgm:presLayoutVars>
      </dgm:prSet>
      <dgm:spPr/>
      <dgm:t>
        <a:bodyPr/>
        <a:lstStyle/>
        <a:p/>
      </dgm:t>
    </dgm:pt>
    <dgm:pt modelId="{2BA329A6-D8E6-4BB3-9E9C-225DDA7E553C}" type="pres">
      <dgm:prSet presAssocID="{8B13DBDB-7F20-48E2-BBF8-CFBDBA9B6F9F}" presName="spaceBetweenRectangles"/>
      <dgm:spPr/>
      <dgm:t>
        <a:bodyPr/>
        <a:lstStyle/>
        <a:p/>
      </dgm:t>
    </dgm:pt>
    <dgm:pt modelId="{95C0A0A0-B93D-4EDE-B471-510354CF0C4F}" type="pres">
      <dgm:prSet presAssocID="{9951F636-BFA1-4EC1-BEE9-11E1A0F91B6B}" presName="parentLin"/>
      <dgm:spPr/>
      <dgm:t>
        <a:bodyPr/>
        <a:lstStyle/>
        <a:p/>
      </dgm:t>
    </dgm:pt>
    <dgm:pt modelId="{CFCEBBFC-021C-47B8-B914-3AA61812CAE9}" type="pres">
      <dgm:prSet presAssocID="{9951F636-BFA1-4EC1-BEE9-11E1A0F91B6B}" presName="parentLeftMargin" presStyleLbl="node1" presStyleIdx="4" presStyleCnt="6"/>
      <dgm:spPr/>
      <dgm:t>
        <a:bodyPr/>
        <a:lstStyle/>
        <a:p>
          <a:endParaRPr lang="zh-CN" altLang="en-US"/>
        </a:p>
      </dgm:t>
    </dgm:pt>
    <dgm:pt modelId="{772875FC-0A7E-46A5-AA91-1D8B6283A421}" type="pres">
      <dgm:prSet presAssocID="{9951F636-BFA1-4EC1-BEE9-11E1A0F91B6B}" presName="parentText" presStyleLbl="node1" presStyleIdx="4" presStyleCnt="6">
        <dgm:presLayoutVars>
          <dgm:chMax val="0"/>
          <dgm:bulletEnabled val="1"/>
        </dgm:presLayoutVars>
      </dgm:prSet>
      <dgm:spPr/>
      <dgm:t>
        <a:bodyPr/>
        <a:lstStyle/>
        <a:p>
          <a:endParaRPr lang="zh-CN" altLang="en-US"/>
        </a:p>
      </dgm:t>
    </dgm:pt>
    <dgm:pt modelId="{8E4CCC27-F749-44F3-9B9A-4EC0CEC249CA}" type="pres">
      <dgm:prSet presAssocID="{9951F636-BFA1-4EC1-BEE9-11E1A0F91B6B}" presName="negativeSpace"/>
      <dgm:spPr/>
      <dgm:t>
        <a:bodyPr/>
        <a:lstStyle/>
        <a:p/>
      </dgm:t>
    </dgm:pt>
    <dgm:pt modelId="{34614CA4-7D86-4D7C-A984-C560CA354B8A}" type="pres">
      <dgm:prSet presAssocID="{9951F636-BFA1-4EC1-BEE9-11E1A0F91B6B}" presName="childText" presStyleLbl="conFgAcc1" presStyleIdx="4" presStyleCnt="6">
        <dgm:presLayoutVars>
          <dgm:bulletEnabled val="1"/>
        </dgm:presLayoutVars>
      </dgm:prSet>
      <dgm:spPr/>
      <dgm:t>
        <a:bodyPr/>
        <a:lstStyle/>
        <a:p/>
      </dgm:t>
    </dgm:pt>
    <dgm:pt modelId="{9D927A46-2854-4309-A862-4EDD164E2E6C}" type="pres">
      <dgm:prSet presAssocID="{74B03D50-3F04-40EF-A098-6BF6227AA431}" presName="spaceBetweenRectangles"/>
      <dgm:spPr/>
      <dgm:t>
        <a:bodyPr/>
        <a:lstStyle/>
        <a:p/>
      </dgm:t>
    </dgm:pt>
    <dgm:pt modelId="{30D93C48-C723-45BA-8DB0-0F3B6E210F1F}" type="pres">
      <dgm:prSet presAssocID="{58C38C7F-F3C5-46C8-BFF3-3239B93C76DC}" presName="parentLin"/>
      <dgm:spPr/>
      <dgm:t>
        <a:bodyPr/>
        <a:lstStyle/>
        <a:p/>
      </dgm:t>
    </dgm:pt>
    <dgm:pt modelId="{A5F99B7F-83F5-4556-8BFC-46DA5A80D816}" type="pres">
      <dgm:prSet presAssocID="{58C38C7F-F3C5-46C8-BFF3-3239B93C76DC}" presName="parentLeftMargin" presStyleLbl="node1" presStyleIdx="5" presStyleCnt="6"/>
      <dgm:spPr/>
      <dgm:t>
        <a:bodyPr/>
        <a:lstStyle/>
        <a:p>
          <a:endParaRPr lang="zh-CN" altLang="en-US"/>
        </a:p>
      </dgm:t>
    </dgm:pt>
    <dgm:pt modelId="{B8C40A32-EB9C-48FF-B48F-BD5DB631FFBA}" type="pres">
      <dgm:prSet presAssocID="{58C38C7F-F3C5-46C8-BFF3-3239B93C76DC}" presName="parentText" presStyleLbl="node1" presStyleIdx="5" presStyleCnt="6">
        <dgm:presLayoutVars>
          <dgm:chMax val="0"/>
          <dgm:bulletEnabled val="1"/>
        </dgm:presLayoutVars>
      </dgm:prSet>
      <dgm:spPr/>
      <dgm:t>
        <a:bodyPr/>
        <a:lstStyle/>
        <a:p>
          <a:endParaRPr lang="zh-CN" altLang="en-US"/>
        </a:p>
      </dgm:t>
    </dgm:pt>
    <dgm:pt modelId="{C1E67D55-26BB-4A5F-B7BE-F0CE38B31FD4}" type="pres">
      <dgm:prSet presAssocID="{58C38C7F-F3C5-46C8-BFF3-3239B93C76DC}" presName="negativeSpace"/>
      <dgm:spPr/>
      <dgm:t>
        <a:bodyPr/>
        <a:lstStyle/>
        <a:p/>
      </dgm:t>
    </dgm:pt>
    <dgm:pt modelId="{AD7A8E71-0E38-4821-A3C7-40EE3F51C960}" type="pres">
      <dgm:prSet presAssocID="{58C38C7F-F3C5-46C8-BFF3-3239B93C76DC}" presName="childText" presStyleLbl="conFgAcc1" presStyleIdx="5" presStyleCnt="6">
        <dgm:presLayoutVars>
          <dgm:bulletEnabled val="1"/>
        </dgm:presLayoutVars>
      </dgm:prSet>
      <dgm:spPr/>
      <dgm:t>
        <a:bodyPr/>
        <a:lstStyle/>
        <a:p/>
      </dgm:t>
    </dgm:pt>
  </dgm:ptLst>
  <dgm:cxnLst>
    <dgm:cxn modelId="{CF7F41E9-6B6C-45C3-A74B-C45F7F8CE43F}" srcId="{AF71A775-EC2D-4FC8-BF5C-6CE0556501D3}" destId="{87B764C6-D0B4-49F1-8D06-D01B06771161}" srcOrd="0" destOrd="0" parTransId="{B64E677D-67FF-4E6F-AB10-FEA85059677D}" sibTransId="{9BCC62A6-9237-4637-8688-3D459F50A7EE}"/>
    <dgm:cxn modelId="{2864064D-DB61-4668-8C67-B6195767733D}" srcId="{AF71A775-EC2D-4FC8-BF5C-6CE0556501D3}" destId="{AAF04541-6389-40BC-BFA0-8140D79A9CA3}" srcOrd="1" destOrd="0" parTransId="{4260EDEB-E5E6-405C-B052-379EDEA045BC}" sibTransId="{95316740-3E6E-496E-A3EF-7FE42690B7EB}"/>
    <dgm:cxn modelId="{46D5474A-F6E4-434B-AC3B-B68EC44A91F1}" srcId="{AF71A775-EC2D-4FC8-BF5C-6CE0556501D3}" destId="{381987EB-D8E9-4432-8680-DDF67A5D5928}" srcOrd="2" destOrd="0" parTransId="{90E6F69C-B6BE-497D-B8F6-5BF25EB687F8}" sibTransId="{E39DA511-983F-46FE-A308-D3D5CB15AA79}"/>
    <dgm:cxn modelId="{B434B244-F40A-4700-B5DF-856BD2892E9E}" srcId="{AF71A775-EC2D-4FC8-BF5C-6CE0556501D3}" destId="{2C66B82B-9A58-463A-8EE0-E59247B3CAB1}" srcOrd="3" destOrd="0" parTransId="{FA4B64FB-DCFB-46FB-A4B0-FFA27265627B}" sibTransId="{8B13DBDB-7F20-48E2-BBF8-CFBDBA9B6F9F}"/>
    <dgm:cxn modelId="{0CB9CC24-F5D9-4ED9-A45D-7183C7AF78F1}" srcId="{AF71A775-EC2D-4FC8-BF5C-6CE0556501D3}" destId="{9951F636-BFA1-4EC1-BEE9-11E1A0F91B6B}" srcOrd="4" destOrd="0" parTransId="{BB2F86B5-CC80-417D-A319-D145DF21D79D}" sibTransId="{74B03D50-3F04-40EF-A098-6BF6227AA431}"/>
    <dgm:cxn modelId="{F739AF47-E7D8-4285-9228-BE4CC1864C62}" srcId="{AF71A775-EC2D-4FC8-BF5C-6CE0556501D3}" destId="{58C38C7F-F3C5-46C8-BFF3-3239B93C76DC}" srcOrd="5" destOrd="0" parTransId="{D4D9B76B-82AC-4651-B565-EFA8229876AB}" sibTransId="{4E00FDA5-375D-449C-A7B9-44258B1F228D}"/>
    <dgm:cxn modelId="{489AEA5E-CCED-487E-AD0B-B3B7E67EB9A7}" type="presOf" srcId="{AF71A775-EC2D-4FC8-BF5C-6CE0556501D3}" destId="{FA4AF164-0461-4BBC-9474-174446B5569D}" srcOrd="0" destOrd="0" presId="urn:microsoft.com/office/officeart/2005/8/layout/list1"/>
    <dgm:cxn modelId="{0E677ADB-54A8-4FFC-B45E-63D8A2A49EBF}" type="presParOf" srcId="{FA4AF164-0461-4BBC-9474-174446B5569D}" destId="{86F20E5D-456E-4FC3-9400-EC202A8CB108}" srcOrd="0" destOrd="0" presId="urn:microsoft.com/office/officeart/2005/8/layout/list1"/>
    <dgm:cxn modelId="{60A2E63D-843F-48F0-9C7D-3C133529DC10}" type="presParOf" srcId="{86F20E5D-456E-4FC3-9400-EC202A8CB108}" destId="{F57EFB24-5B4A-49A4-B105-C13364F955FB}" srcOrd="0" destOrd="0" presId="urn:microsoft.com/office/officeart/2005/8/layout/list1"/>
    <dgm:cxn modelId="{98E447B8-0B44-4CC8-A3F0-BAC5FE91C3B0}" type="presOf" srcId="{87B764C6-D0B4-49F1-8D06-D01B06771161}" destId="{F57EFB24-5B4A-49A4-B105-C13364F955FB}" srcOrd="0" destOrd="0" presId="urn:microsoft.com/office/officeart/2005/8/layout/list1"/>
    <dgm:cxn modelId="{27ED5566-A068-442A-BF5D-168EC1DAAF4A}" type="presParOf" srcId="{86F20E5D-456E-4FC3-9400-EC202A8CB108}" destId="{0EED644E-B43A-428F-A9FA-2AAD027906C9}" srcOrd="1" destOrd="0" presId="urn:microsoft.com/office/officeart/2005/8/layout/list1"/>
    <dgm:cxn modelId="{C23E1DC9-7812-4513-B8BC-BB19E0A96858}" type="presOf" srcId="{87B764C6-D0B4-49F1-8D06-D01B06771161}" destId="{0EED644E-B43A-428F-A9FA-2AAD027906C9}" srcOrd="1" destOrd="0" presId="urn:microsoft.com/office/officeart/2005/8/layout/list1"/>
    <dgm:cxn modelId="{668ADD55-BC05-451C-A842-ECB45F13B588}" type="presParOf" srcId="{FA4AF164-0461-4BBC-9474-174446B5569D}" destId="{74188615-35E1-4091-97E8-721626539A98}" srcOrd="1" destOrd="0" presId="urn:microsoft.com/office/officeart/2005/8/layout/list1"/>
    <dgm:cxn modelId="{C24EB6D2-86ED-4499-9B9E-D94F40F1427F}" type="presParOf" srcId="{FA4AF164-0461-4BBC-9474-174446B5569D}" destId="{B8DC6A9D-EF18-41E9-B4C9-26592992ABA0}" srcOrd="2" destOrd="0" presId="urn:microsoft.com/office/officeart/2005/8/layout/list1"/>
    <dgm:cxn modelId="{68E2A0E0-F5E3-416D-A607-181E7C4EC62D}" type="presParOf" srcId="{FA4AF164-0461-4BBC-9474-174446B5569D}" destId="{587526CE-029C-48E5-B587-8EBA621A629B}" srcOrd="3" destOrd="0" presId="urn:microsoft.com/office/officeart/2005/8/layout/list1"/>
    <dgm:cxn modelId="{99E623C3-4FE4-42F6-98E1-DA0A1553FAEF}" type="presParOf" srcId="{FA4AF164-0461-4BBC-9474-174446B5569D}" destId="{52D6BD40-F821-4DB4-B8C2-45ADF56A4D03}" srcOrd="4" destOrd="0" presId="urn:microsoft.com/office/officeart/2005/8/layout/list1"/>
    <dgm:cxn modelId="{6BF887DC-430B-4226-81DA-8AFB724D91E7}" type="presParOf" srcId="{52D6BD40-F821-4DB4-B8C2-45ADF56A4D03}" destId="{686C0676-7E38-4C11-9712-EF2B878A57FF}" srcOrd="0" destOrd="0" presId="urn:microsoft.com/office/officeart/2005/8/layout/list1"/>
    <dgm:cxn modelId="{9E5091F6-6C53-4204-8557-D92ED0C8EC90}" type="presOf" srcId="{AAF04541-6389-40BC-BFA0-8140D79A9CA3}" destId="{686C0676-7E38-4C11-9712-EF2B878A57FF}" srcOrd="0" destOrd="0" presId="urn:microsoft.com/office/officeart/2005/8/layout/list1"/>
    <dgm:cxn modelId="{AE5BD2F2-054E-4F23-9B00-506564F6BED9}" type="presParOf" srcId="{52D6BD40-F821-4DB4-B8C2-45ADF56A4D03}" destId="{099297E7-B902-4510-A446-3B28A52AB5C0}" srcOrd="1" destOrd="0" presId="urn:microsoft.com/office/officeart/2005/8/layout/list1"/>
    <dgm:cxn modelId="{90ED7FA9-E35F-46C3-B211-EC8D6F8751FD}" type="presOf" srcId="{AAF04541-6389-40BC-BFA0-8140D79A9CA3}" destId="{099297E7-B902-4510-A446-3B28A52AB5C0}" srcOrd="1" destOrd="0" presId="urn:microsoft.com/office/officeart/2005/8/layout/list1"/>
    <dgm:cxn modelId="{32513DCB-02BA-4B5C-AF47-2DFA570DE3E6}" type="presParOf" srcId="{FA4AF164-0461-4BBC-9474-174446B5569D}" destId="{E6096A17-3EA2-40E0-B52A-FE3F9BE6FE31}" srcOrd="5" destOrd="0" presId="urn:microsoft.com/office/officeart/2005/8/layout/list1"/>
    <dgm:cxn modelId="{3CCB45FA-D0B6-4FBA-897C-F6C0A84474EA}" type="presParOf" srcId="{FA4AF164-0461-4BBC-9474-174446B5569D}" destId="{E8E039D8-DAF7-4F71-9721-669CB6FD88AF}" srcOrd="6" destOrd="0" presId="urn:microsoft.com/office/officeart/2005/8/layout/list1"/>
    <dgm:cxn modelId="{6A38A780-4397-4F60-AF4C-8144E9FC07BE}" type="presParOf" srcId="{FA4AF164-0461-4BBC-9474-174446B5569D}" destId="{F879DCB7-7647-4E82-A02B-ED915AADAE81}" srcOrd="7" destOrd="0" presId="urn:microsoft.com/office/officeart/2005/8/layout/list1"/>
    <dgm:cxn modelId="{117A2BB0-FE51-4915-8398-99B7AF8C57CB}" type="presParOf" srcId="{FA4AF164-0461-4BBC-9474-174446B5569D}" destId="{72F1E77E-92EA-47C1-B58A-27C376F51E99}" srcOrd="8" destOrd="0" presId="urn:microsoft.com/office/officeart/2005/8/layout/list1"/>
    <dgm:cxn modelId="{1A060AA7-D24A-4E2C-A0DA-2153A3173853}" type="presParOf" srcId="{72F1E77E-92EA-47C1-B58A-27C376F51E99}" destId="{E7CF3786-3CE6-476B-A2AE-7545A22711F5}" srcOrd="0" destOrd="0" presId="urn:microsoft.com/office/officeart/2005/8/layout/list1"/>
    <dgm:cxn modelId="{D8DFF012-E10F-4CF0-8560-C0FEC07FA827}" type="presOf" srcId="{381987EB-D8E9-4432-8680-DDF67A5D5928}" destId="{E7CF3786-3CE6-476B-A2AE-7545A22711F5}" srcOrd="0" destOrd="0" presId="urn:microsoft.com/office/officeart/2005/8/layout/list1"/>
    <dgm:cxn modelId="{5DF72E61-9A2A-4D0B-AA4C-5DD8CBFA8866}" type="presParOf" srcId="{72F1E77E-92EA-47C1-B58A-27C376F51E99}" destId="{815197A4-DA6C-406A-A73E-C9E62C1CB507}" srcOrd="1" destOrd="0" presId="urn:microsoft.com/office/officeart/2005/8/layout/list1"/>
    <dgm:cxn modelId="{F19B600B-2591-4FA0-87E4-333A9F742809}" type="presOf" srcId="{381987EB-D8E9-4432-8680-DDF67A5D5928}" destId="{815197A4-DA6C-406A-A73E-C9E62C1CB507}" srcOrd="1" destOrd="0" presId="urn:microsoft.com/office/officeart/2005/8/layout/list1"/>
    <dgm:cxn modelId="{10AB9255-A7BD-43C9-9B85-8137AC2C715A}" type="presParOf" srcId="{FA4AF164-0461-4BBC-9474-174446B5569D}" destId="{B57E8C28-BFC6-4D98-99CB-8A35AC541863}" srcOrd="9" destOrd="0" presId="urn:microsoft.com/office/officeart/2005/8/layout/list1"/>
    <dgm:cxn modelId="{6FAEC9D8-6A5E-4FE3-A7E1-C5D32485D557}" type="presParOf" srcId="{FA4AF164-0461-4BBC-9474-174446B5569D}" destId="{BB4E2D94-43F3-440B-84BA-A16C30EF94BC}" srcOrd="10" destOrd="0" presId="urn:microsoft.com/office/officeart/2005/8/layout/list1"/>
    <dgm:cxn modelId="{841DE2F0-83C6-4F61-8C36-25CBBFC0D9B1}" type="presParOf" srcId="{FA4AF164-0461-4BBC-9474-174446B5569D}" destId="{27CC86DD-8B2C-44C2-8CA6-10592A2232A8}" srcOrd="11" destOrd="0" presId="urn:microsoft.com/office/officeart/2005/8/layout/list1"/>
    <dgm:cxn modelId="{9AE4243E-E099-40B7-B99B-09641F3E2543}" type="presParOf" srcId="{FA4AF164-0461-4BBC-9474-174446B5569D}" destId="{11B3E8FE-51D6-4B25-AA3E-94E9D94377D9}" srcOrd="12" destOrd="0" presId="urn:microsoft.com/office/officeart/2005/8/layout/list1"/>
    <dgm:cxn modelId="{3A02D4AB-367D-425C-8E0A-26EB57478D21}" type="presParOf" srcId="{11B3E8FE-51D6-4B25-AA3E-94E9D94377D9}" destId="{C5135272-9519-4151-8A05-F7A639FE49B7}" srcOrd="0" destOrd="0" presId="urn:microsoft.com/office/officeart/2005/8/layout/list1"/>
    <dgm:cxn modelId="{C487032A-3518-4DFE-B953-5B7BAF21A485}" type="presOf" srcId="{2C66B82B-9A58-463A-8EE0-E59247B3CAB1}" destId="{C5135272-9519-4151-8A05-F7A639FE49B7}" srcOrd="0" destOrd="0" presId="urn:microsoft.com/office/officeart/2005/8/layout/list1"/>
    <dgm:cxn modelId="{BA5CB5A2-FB9C-4D97-BB35-BEF034F4CD4D}" type="presParOf" srcId="{11B3E8FE-51D6-4B25-AA3E-94E9D94377D9}" destId="{EBBBF896-9E85-4446-B333-DAF2FBAA936A}" srcOrd="1" destOrd="0" presId="urn:microsoft.com/office/officeart/2005/8/layout/list1"/>
    <dgm:cxn modelId="{67EDD72C-0C63-4808-9F24-BAD12C80E8ED}" type="presOf" srcId="{2C66B82B-9A58-463A-8EE0-E59247B3CAB1}" destId="{EBBBF896-9E85-4446-B333-DAF2FBAA936A}" srcOrd="1" destOrd="0" presId="urn:microsoft.com/office/officeart/2005/8/layout/list1"/>
    <dgm:cxn modelId="{A91749F6-5B15-4CF6-82E3-4C0E3AA1B5C5}" type="presParOf" srcId="{FA4AF164-0461-4BBC-9474-174446B5569D}" destId="{1D43C4E0-19D0-4CE7-91BD-244B9FC1C500}" srcOrd="13" destOrd="0" presId="urn:microsoft.com/office/officeart/2005/8/layout/list1"/>
    <dgm:cxn modelId="{5BE7DF45-1BD8-4910-B8BE-51A75FCF10F4}" type="presParOf" srcId="{FA4AF164-0461-4BBC-9474-174446B5569D}" destId="{71CC3DB0-E1F2-4604-B395-D22921F15826}" srcOrd="14" destOrd="0" presId="urn:microsoft.com/office/officeart/2005/8/layout/list1"/>
    <dgm:cxn modelId="{DF9510E4-74BE-4617-BAA2-E6DA08F5ACBC}" type="presParOf" srcId="{FA4AF164-0461-4BBC-9474-174446B5569D}" destId="{2BA329A6-D8E6-4BB3-9E9C-225DDA7E553C}" srcOrd="15" destOrd="0" presId="urn:microsoft.com/office/officeart/2005/8/layout/list1"/>
    <dgm:cxn modelId="{E2AD1927-EAB4-4B9B-9A4B-AEA13282DB9A}" type="presParOf" srcId="{FA4AF164-0461-4BBC-9474-174446B5569D}" destId="{95C0A0A0-B93D-4EDE-B471-510354CF0C4F}" srcOrd="16" destOrd="0" presId="urn:microsoft.com/office/officeart/2005/8/layout/list1"/>
    <dgm:cxn modelId="{1A44C1DD-52D0-4F5C-8C81-7C8DA0C40512}" type="presParOf" srcId="{95C0A0A0-B93D-4EDE-B471-510354CF0C4F}" destId="{CFCEBBFC-021C-47B8-B914-3AA61812CAE9}" srcOrd="0" destOrd="0" presId="urn:microsoft.com/office/officeart/2005/8/layout/list1"/>
    <dgm:cxn modelId="{B99743A1-2A52-44FD-BB81-2AA740124264}" type="presOf" srcId="{9951F636-BFA1-4EC1-BEE9-11E1A0F91B6B}" destId="{CFCEBBFC-021C-47B8-B914-3AA61812CAE9}" srcOrd="0" destOrd="0" presId="urn:microsoft.com/office/officeart/2005/8/layout/list1"/>
    <dgm:cxn modelId="{71467ED0-BCEC-49B5-B5EE-501419B84C98}" type="presParOf" srcId="{95C0A0A0-B93D-4EDE-B471-510354CF0C4F}" destId="{772875FC-0A7E-46A5-AA91-1D8B6283A421}" srcOrd="1" destOrd="0" presId="urn:microsoft.com/office/officeart/2005/8/layout/list1"/>
    <dgm:cxn modelId="{7E891D08-AD8B-48A8-B552-9BD29A50B1EC}" type="presOf" srcId="{9951F636-BFA1-4EC1-BEE9-11E1A0F91B6B}" destId="{772875FC-0A7E-46A5-AA91-1D8B6283A421}" srcOrd="1" destOrd="0" presId="urn:microsoft.com/office/officeart/2005/8/layout/list1"/>
    <dgm:cxn modelId="{2DB4EFF7-93A3-430C-8033-84EA199555E9}" type="presParOf" srcId="{FA4AF164-0461-4BBC-9474-174446B5569D}" destId="{8E4CCC27-F749-44F3-9B9A-4EC0CEC249CA}" srcOrd="17" destOrd="0" presId="urn:microsoft.com/office/officeart/2005/8/layout/list1"/>
    <dgm:cxn modelId="{2975D3EF-727E-4267-87F9-74BCC2864E56}" type="presParOf" srcId="{FA4AF164-0461-4BBC-9474-174446B5569D}" destId="{34614CA4-7D86-4D7C-A984-C560CA354B8A}" srcOrd="18" destOrd="0" presId="urn:microsoft.com/office/officeart/2005/8/layout/list1"/>
    <dgm:cxn modelId="{7C261DD2-F64E-4E6F-952D-98C77F38CA5C}" type="presParOf" srcId="{FA4AF164-0461-4BBC-9474-174446B5569D}" destId="{9D927A46-2854-4309-A862-4EDD164E2E6C}" srcOrd="19" destOrd="0" presId="urn:microsoft.com/office/officeart/2005/8/layout/list1"/>
    <dgm:cxn modelId="{954EE2C2-C225-4196-A8BE-EE9258080B87}" type="presParOf" srcId="{FA4AF164-0461-4BBC-9474-174446B5569D}" destId="{30D93C48-C723-45BA-8DB0-0F3B6E210F1F}" srcOrd="20" destOrd="0" presId="urn:microsoft.com/office/officeart/2005/8/layout/list1"/>
    <dgm:cxn modelId="{63210031-3B1F-485A-A2C1-2E9640ADE281}" type="presParOf" srcId="{30D93C48-C723-45BA-8DB0-0F3B6E210F1F}" destId="{A5F99B7F-83F5-4556-8BFC-46DA5A80D816}" srcOrd="0" destOrd="0" presId="urn:microsoft.com/office/officeart/2005/8/layout/list1"/>
    <dgm:cxn modelId="{306A43B2-C4CC-4098-B478-3BB22E98F7E6}" type="presOf" srcId="{58C38C7F-F3C5-46C8-BFF3-3239B93C76DC}" destId="{A5F99B7F-83F5-4556-8BFC-46DA5A80D816}" srcOrd="0" destOrd="0" presId="urn:microsoft.com/office/officeart/2005/8/layout/list1"/>
    <dgm:cxn modelId="{54EA3A8C-2D5E-4D5C-8789-AF69C9BEBE57}" type="presParOf" srcId="{30D93C48-C723-45BA-8DB0-0F3B6E210F1F}" destId="{B8C40A32-EB9C-48FF-B48F-BD5DB631FFBA}" srcOrd="1" destOrd="0" presId="urn:microsoft.com/office/officeart/2005/8/layout/list1"/>
    <dgm:cxn modelId="{33CD684B-880B-45FA-8649-5C3D40C9B2A7}" type="presOf" srcId="{58C38C7F-F3C5-46C8-BFF3-3239B93C76DC}" destId="{B8C40A32-EB9C-48FF-B48F-BD5DB631FFBA}" srcOrd="1" destOrd="0" presId="urn:microsoft.com/office/officeart/2005/8/layout/list1"/>
    <dgm:cxn modelId="{F9ADE1C0-813B-4AA7-A5A5-0C288A39FDBD}" type="presParOf" srcId="{FA4AF164-0461-4BBC-9474-174446B5569D}" destId="{C1E67D55-26BB-4A5F-B7BE-F0CE38B31FD4}" srcOrd="21" destOrd="0" presId="urn:microsoft.com/office/officeart/2005/8/layout/list1"/>
    <dgm:cxn modelId="{EDEF0106-3597-45EB-A4B1-DA27BD1CB916}" type="presParOf" srcId="{FA4AF164-0461-4BBC-9474-174446B5569D}" destId="{AD7A8E71-0E38-4821-A3C7-40EE3F51C960}" srcOrd="22" destOrd="0"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F71A775-EC2D-4FC8-BF5C-6CE0556501D3}" type="doc">
      <dgm:prSet loTypeId="urn:microsoft.com/office/officeart/2005/8/layout/list1" loCatId="list" qsTypeId="urn:microsoft.com/office/officeart/2005/8/quickstyle/simple1" qsCatId="simple" csTypeId="urn:microsoft.com/office/officeart/2005/8/colors/colorful1#1" csCatId="colorful" phldr="1"/>
      <dgm:spPr/>
      <dgm:t>
        <a:bodyPr/>
        <a:lstStyle/>
        <a:p>
          <a:endParaRPr lang="zh-CN" altLang="en-US"/>
        </a:p>
      </dgm:t>
    </dgm:pt>
    <dgm:pt modelId="{B64E677D-67FF-4E6F-AB10-FEA85059677D}" type="parTrans" cxnId="{893CC308-27CF-4D4D-90ED-AA43F552F281}">
      <dgm:prSet custT="1"/>
      <dgm:spPr/>
      <dgm:t>
        <a:bodyPr/>
        <a:lstStyle/>
        <a:p>
          <a:endParaRPr lang="zh-CN" altLang="en-US" sz="2400"/>
        </a:p>
      </dgm:t>
    </dgm:pt>
    <dgm:pt modelId="{87B764C6-D0B4-49F1-8D06-D01B06771161}">
      <dgm:prSet phldrT="[文本]" custT="1"/>
      <dgm:spPr/>
      <dgm:t>
        <a:bodyPr/>
        <a:lstStyle/>
        <a:p>
          <a:r>
            <a:rPr lang="zh-CN" altLang="en-US" sz="2400"/>
            <a:t>概述</a:t>
          </a:r>
        </a:p>
      </dgm:t>
    </dgm:pt>
    <dgm:pt modelId="{9BCC62A6-9237-4637-8688-3D459F50A7EE}" type="sibTrans" cxnId="{893CC308-27CF-4D4D-90ED-AA43F552F281}">
      <dgm:prSet custT="1"/>
      <dgm:spPr/>
      <dgm:t>
        <a:bodyPr/>
        <a:lstStyle/>
        <a:p>
          <a:endParaRPr lang="zh-CN" altLang="en-US" sz="2400"/>
        </a:p>
      </dgm:t>
    </dgm:pt>
    <dgm:pt modelId="{4260EDEB-E5E6-405C-B052-379EDEA045BC}" type="parTrans" cxnId="{D98E4FA3-F2CF-40EB-8132-239028FB7B50}">
      <dgm:prSet custT="1"/>
      <dgm:spPr/>
      <dgm:t>
        <a:bodyPr/>
        <a:lstStyle/>
        <a:p>
          <a:endParaRPr lang="zh-CN" altLang="en-US" sz="2400"/>
        </a:p>
      </dgm:t>
    </dgm:pt>
    <dgm:pt modelId="{AAF04541-6389-40BC-BFA0-8140D79A9CA3}">
      <dgm:prSet phldrT="[文本]" custT="1"/>
      <dgm:spPr/>
      <dgm:t>
        <a:bodyPr/>
        <a:lstStyle/>
        <a:p>
          <a:r>
            <a:rPr lang="en-US" sz="2400" b="1">
              <a:solidFill>
                <a:schemeClr val="tx1"/>
              </a:solidFill>
            </a:rPr>
            <a:t>OD</a:t>
          </a:r>
          <a:r>
            <a:rPr lang="zh-CN" sz="2400" b="1">
              <a:solidFill>
                <a:schemeClr val="tx1"/>
              </a:solidFill>
            </a:rPr>
            <a:t>调查</a:t>
          </a:r>
          <a:endParaRPr lang="zh-CN" altLang="en-US" sz="2400" b="1">
            <a:solidFill>
              <a:schemeClr val="tx1"/>
            </a:solidFill>
          </a:endParaRPr>
        </a:p>
      </dgm:t>
    </dgm:pt>
    <dgm:pt modelId="{95316740-3E6E-496E-A3EF-7FE42690B7EB}" type="sibTrans" cxnId="{D98E4FA3-F2CF-40EB-8132-239028FB7B50}">
      <dgm:prSet custT="1"/>
      <dgm:spPr/>
      <dgm:t>
        <a:bodyPr/>
        <a:lstStyle/>
        <a:p>
          <a:endParaRPr lang="zh-CN" altLang="en-US" sz="2400"/>
        </a:p>
      </dgm:t>
    </dgm:pt>
    <dgm:pt modelId="{90E6F69C-B6BE-497D-B8F6-5BF25EB687F8}" type="parTrans" cxnId="{4DA77167-202E-4ACB-B856-E9E53865984C}">
      <dgm:prSet custT="1"/>
      <dgm:spPr/>
      <dgm:t>
        <a:bodyPr/>
        <a:lstStyle/>
        <a:p>
          <a:endParaRPr lang="zh-CN" altLang="en-US" sz="2400"/>
        </a:p>
      </dgm:t>
    </dgm:pt>
    <dgm:pt modelId="{381987EB-D8E9-4432-8680-DDF67A5D5928}">
      <dgm:prSet phldrT="[文本]" custT="1"/>
      <dgm:spPr/>
      <dgm:t>
        <a:bodyPr/>
        <a:lstStyle/>
        <a:p>
          <a:r>
            <a:rPr lang="zh-CN" altLang="en-US" sz="2400"/>
            <a:t>道路交通流特性调查</a:t>
          </a:r>
        </a:p>
      </dgm:t>
    </dgm:pt>
    <dgm:pt modelId="{E39DA511-983F-46FE-A308-D3D5CB15AA79}" type="sibTrans" cxnId="{4DA77167-202E-4ACB-B856-E9E53865984C}">
      <dgm:prSet custT="1"/>
      <dgm:spPr/>
      <dgm:t>
        <a:bodyPr/>
        <a:lstStyle/>
        <a:p>
          <a:endParaRPr lang="zh-CN" altLang="en-US" sz="2400"/>
        </a:p>
      </dgm:t>
    </dgm:pt>
    <dgm:pt modelId="{FA4B64FB-DCFB-46FB-A4B0-FFA27265627B}" type="parTrans" cxnId="{C2CE2F33-4162-4D7D-9484-E0186E1B779F}">
      <dgm:prSet custT="1"/>
      <dgm:spPr/>
      <dgm:t>
        <a:bodyPr/>
        <a:lstStyle/>
        <a:p>
          <a:endParaRPr lang="zh-CN" altLang="en-US" sz="2400"/>
        </a:p>
      </dgm:t>
    </dgm:pt>
    <dgm:pt modelId="{2C66B82B-9A58-463A-8EE0-E59247B3CAB1}">
      <dgm:prSet phldrT="[文本]" custT="1"/>
      <dgm:spPr/>
      <dgm:t>
        <a:bodyPr/>
        <a:lstStyle/>
        <a:p>
          <a:r>
            <a:rPr lang="zh-CN" altLang="en-US" sz="2400"/>
            <a:t>公交客流调查</a:t>
          </a:r>
        </a:p>
      </dgm:t>
    </dgm:pt>
    <dgm:pt modelId="{8B13DBDB-7F20-48E2-BBF8-CFBDBA9B6F9F}" type="sibTrans" cxnId="{C2CE2F33-4162-4D7D-9484-E0186E1B779F}">
      <dgm:prSet custT="1"/>
      <dgm:spPr/>
      <dgm:t>
        <a:bodyPr/>
        <a:lstStyle/>
        <a:p>
          <a:endParaRPr lang="zh-CN" altLang="en-US" sz="2400"/>
        </a:p>
      </dgm:t>
    </dgm:pt>
    <dgm:pt modelId="{BB2F86B5-CC80-417D-A319-D145DF21D79D}" type="parTrans" cxnId="{27219D79-7781-4609-853C-CA56C7C3401F}">
      <dgm:prSet custT="1"/>
      <dgm:spPr/>
      <dgm:t>
        <a:bodyPr/>
        <a:lstStyle/>
        <a:p>
          <a:endParaRPr lang="zh-CN" altLang="en-US" sz="2400"/>
        </a:p>
      </dgm:t>
    </dgm:pt>
    <dgm:pt modelId="{9951F636-BFA1-4EC1-BEE9-11E1A0F91B6B}">
      <dgm:prSet custT="1"/>
      <dgm:spPr/>
      <dgm:t>
        <a:bodyPr/>
        <a:lstStyle/>
        <a:p>
          <a:r>
            <a:rPr lang="zh-CN" sz="2400"/>
            <a:t>轨道交通客流调查</a:t>
          </a:r>
          <a:endParaRPr lang="en-US" altLang="zh-CN" sz="2400"/>
        </a:p>
      </dgm:t>
    </dgm:pt>
    <dgm:pt modelId="{74B03D50-3F04-40EF-A098-6BF6227AA431}" type="sibTrans" cxnId="{27219D79-7781-4609-853C-CA56C7C3401F}">
      <dgm:prSet custT="1"/>
      <dgm:spPr/>
      <dgm:t>
        <a:bodyPr/>
        <a:lstStyle/>
        <a:p>
          <a:endParaRPr lang="zh-CN" altLang="en-US" sz="2400"/>
        </a:p>
      </dgm:t>
    </dgm:pt>
    <dgm:pt modelId="{D4D9B76B-82AC-4651-B565-EFA8229876AB}" type="parTrans" cxnId="{E9ABE1DF-2926-488A-8594-C4B555C1FD8E}">
      <dgm:prSet custT="1"/>
      <dgm:spPr/>
      <dgm:t>
        <a:bodyPr/>
        <a:lstStyle/>
        <a:p>
          <a:endParaRPr lang="zh-CN" altLang="en-US" sz="2400"/>
        </a:p>
      </dgm:t>
    </dgm:pt>
    <dgm:pt modelId="{58C38C7F-F3C5-46C8-BFF3-3239B93C76DC}">
      <dgm:prSet custT="1"/>
      <dgm:spPr/>
      <dgm:t>
        <a:bodyPr/>
        <a:lstStyle/>
        <a:p>
          <a:r>
            <a:rPr lang="zh-CN" altLang="en-US" sz="2400"/>
            <a:t>停车调查</a:t>
          </a:r>
          <a:endParaRPr lang="en-US" altLang="zh-CN" sz="2400"/>
        </a:p>
      </dgm:t>
    </dgm:pt>
    <dgm:pt modelId="{4E00FDA5-375D-449C-A7B9-44258B1F228D}" type="sibTrans" cxnId="{E9ABE1DF-2926-488A-8594-C4B555C1FD8E}">
      <dgm:prSet custT="1"/>
      <dgm:spPr/>
      <dgm:t>
        <a:bodyPr/>
        <a:lstStyle/>
        <a:p>
          <a:endParaRPr lang="zh-CN" altLang="en-US" sz="2400"/>
        </a:p>
      </dgm:t>
    </dgm:pt>
    <dgm:pt modelId="{FA4AF164-0461-4BBC-9474-174446B5569D}" type="pres">
      <dgm:prSet presAssocID="{AF71A775-EC2D-4FC8-BF5C-6CE0556501D3}" presName="linear">
        <dgm:presLayoutVars>
          <dgm:dir/>
          <dgm:animLvl val="lvl"/>
          <dgm:resizeHandles val="exact"/>
        </dgm:presLayoutVars>
      </dgm:prSet>
      <dgm:spPr/>
      <dgm:t>
        <a:bodyPr/>
        <a:lstStyle/>
        <a:p>
          <a:endParaRPr lang="zh-CN" altLang="en-US"/>
        </a:p>
      </dgm:t>
    </dgm:pt>
    <dgm:pt modelId="{86F20E5D-456E-4FC3-9400-EC202A8CB108}" type="pres">
      <dgm:prSet presAssocID="{87B764C6-D0B4-49F1-8D06-D01B06771161}" presName="parentLin"/>
      <dgm:spPr/>
      <dgm:t>
        <a:bodyPr/>
        <a:lstStyle/>
        <a:p/>
      </dgm:t>
    </dgm:pt>
    <dgm:pt modelId="{F57EFB24-5B4A-49A4-B105-C13364F955FB}" type="pres">
      <dgm:prSet presAssocID="{87B764C6-D0B4-49F1-8D06-D01B06771161}" presName="parentLeftMargin" presStyleLbl="node1" presStyleCnt="6"/>
      <dgm:spPr/>
      <dgm:t>
        <a:bodyPr/>
        <a:lstStyle/>
        <a:p>
          <a:endParaRPr lang="zh-CN" altLang="en-US"/>
        </a:p>
      </dgm:t>
    </dgm:pt>
    <dgm:pt modelId="{0EED644E-B43A-428F-A9FA-2AAD027906C9}" type="pres">
      <dgm:prSet presAssocID="{87B764C6-D0B4-49F1-8D06-D01B06771161}" presName="parentText" presStyleLbl="node1" presStyleCnt="6">
        <dgm:presLayoutVars>
          <dgm:chMax val="0"/>
          <dgm:bulletEnabled val="1"/>
        </dgm:presLayoutVars>
      </dgm:prSet>
      <dgm:spPr/>
      <dgm:t>
        <a:bodyPr/>
        <a:lstStyle/>
        <a:p>
          <a:endParaRPr lang="zh-CN" altLang="en-US"/>
        </a:p>
      </dgm:t>
    </dgm:pt>
    <dgm:pt modelId="{74188615-35E1-4091-97E8-721626539A98}" type="pres">
      <dgm:prSet presAssocID="{87B764C6-D0B4-49F1-8D06-D01B06771161}" presName="negativeSpace"/>
      <dgm:spPr/>
      <dgm:t>
        <a:bodyPr/>
        <a:lstStyle/>
        <a:p/>
      </dgm:t>
    </dgm:pt>
    <dgm:pt modelId="{B8DC6A9D-EF18-41E9-B4C9-26592992ABA0}" type="pres">
      <dgm:prSet presAssocID="{87B764C6-D0B4-49F1-8D06-D01B06771161}" presName="childText" presStyleLbl="conFgAcc1" presStyleCnt="6">
        <dgm:presLayoutVars>
          <dgm:bulletEnabled val="1"/>
        </dgm:presLayoutVars>
      </dgm:prSet>
      <dgm:spPr/>
      <dgm:t>
        <a:bodyPr/>
        <a:lstStyle/>
        <a:p/>
      </dgm:t>
    </dgm:pt>
    <dgm:pt modelId="{587526CE-029C-48E5-B587-8EBA621A629B}" type="pres">
      <dgm:prSet presAssocID="{9BCC62A6-9237-4637-8688-3D459F50A7EE}" presName="spaceBetweenRectangles"/>
      <dgm:spPr/>
      <dgm:t>
        <a:bodyPr/>
        <a:lstStyle/>
        <a:p/>
      </dgm:t>
    </dgm:pt>
    <dgm:pt modelId="{52D6BD40-F821-4DB4-B8C2-45ADF56A4D03}" type="pres">
      <dgm:prSet presAssocID="{AAF04541-6389-40BC-BFA0-8140D79A9CA3}" presName="parentLin"/>
      <dgm:spPr/>
      <dgm:t>
        <a:bodyPr/>
        <a:lstStyle/>
        <a:p/>
      </dgm:t>
    </dgm:pt>
    <dgm:pt modelId="{686C0676-7E38-4C11-9712-EF2B878A57FF}" type="pres">
      <dgm:prSet presAssocID="{AAF04541-6389-40BC-BFA0-8140D79A9CA3}" presName="parentLeftMargin" presStyleLbl="node1" presStyleIdx="1" presStyleCnt="6"/>
      <dgm:spPr/>
      <dgm:t>
        <a:bodyPr/>
        <a:lstStyle/>
        <a:p>
          <a:endParaRPr lang="zh-CN" altLang="en-US"/>
        </a:p>
      </dgm:t>
    </dgm:pt>
    <dgm:pt modelId="{099297E7-B902-4510-A446-3B28A52AB5C0}" type="pres">
      <dgm:prSet presAssocID="{AAF04541-6389-40BC-BFA0-8140D79A9CA3}" presName="parentText" presStyleLbl="node1" presStyleIdx="1" presStyleCnt="6">
        <dgm:presLayoutVars>
          <dgm:chMax val="0"/>
          <dgm:bulletEnabled val="1"/>
        </dgm:presLayoutVars>
      </dgm:prSet>
      <dgm:spPr/>
      <dgm:t>
        <a:bodyPr/>
        <a:lstStyle/>
        <a:p>
          <a:endParaRPr lang="zh-CN" altLang="en-US"/>
        </a:p>
      </dgm:t>
    </dgm:pt>
    <dgm:pt modelId="{E6096A17-3EA2-40E0-B52A-FE3F9BE6FE31}" type="pres">
      <dgm:prSet presAssocID="{AAF04541-6389-40BC-BFA0-8140D79A9CA3}" presName="negativeSpace"/>
      <dgm:spPr/>
      <dgm:t>
        <a:bodyPr/>
        <a:lstStyle/>
        <a:p/>
      </dgm:t>
    </dgm:pt>
    <dgm:pt modelId="{E8E039D8-DAF7-4F71-9721-669CB6FD88AF}" type="pres">
      <dgm:prSet presAssocID="{AAF04541-6389-40BC-BFA0-8140D79A9CA3}" presName="childText" presStyleLbl="conFgAcc1" presStyleIdx="1" presStyleCnt="6">
        <dgm:presLayoutVars>
          <dgm:bulletEnabled val="1"/>
        </dgm:presLayoutVars>
      </dgm:prSet>
      <dgm:spPr/>
      <dgm:t>
        <a:bodyPr/>
        <a:lstStyle/>
        <a:p/>
      </dgm:t>
    </dgm:pt>
    <dgm:pt modelId="{F879DCB7-7647-4E82-A02B-ED915AADAE81}" type="pres">
      <dgm:prSet presAssocID="{95316740-3E6E-496E-A3EF-7FE42690B7EB}" presName="spaceBetweenRectangles"/>
      <dgm:spPr/>
      <dgm:t>
        <a:bodyPr/>
        <a:lstStyle/>
        <a:p/>
      </dgm:t>
    </dgm:pt>
    <dgm:pt modelId="{72F1E77E-92EA-47C1-B58A-27C376F51E99}" type="pres">
      <dgm:prSet presAssocID="{381987EB-D8E9-4432-8680-DDF67A5D5928}" presName="parentLin"/>
      <dgm:spPr/>
      <dgm:t>
        <a:bodyPr/>
        <a:lstStyle/>
        <a:p/>
      </dgm:t>
    </dgm:pt>
    <dgm:pt modelId="{E7CF3786-3CE6-476B-A2AE-7545A22711F5}" type="pres">
      <dgm:prSet presAssocID="{381987EB-D8E9-4432-8680-DDF67A5D5928}" presName="parentLeftMargin" presStyleLbl="node1" presStyleIdx="2" presStyleCnt="6"/>
      <dgm:spPr/>
      <dgm:t>
        <a:bodyPr/>
        <a:lstStyle/>
        <a:p>
          <a:endParaRPr lang="zh-CN" altLang="en-US"/>
        </a:p>
      </dgm:t>
    </dgm:pt>
    <dgm:pt modelId="{815197A4-DA6C-406A-A73E-C9E62C1CB507}" type="pres">
      <dgm:prSet presAssocID="{381987EB-D8E9-4432-8680-DDF67A5D5928}" presName="parentText" presStyleLbl="node1" presStyleIdx="2" presStyleCnt="6">
        <dgm:presLayoutVars>
          <dgm:chMax val="0"/>
          <dgm:bulletEnabled val="1"/>
        </dgm:presLayoutVars>
      </dgm:prSet>
      <dgm:spPr/>
      <dgm:t>
        <a:bodyPr/>
        <a:lstStyle/>
        <a:p>
          <a:endParaRPr lang="zh-CN" altLang="en-US"/>
        </a:p>
      </dgm:t>
    </dgm:pt>
    <dgm:pt modelId="{B57E8C28-BFC6-4D98-99CB-8A35AC541863}" type="pres">
      <dgm:prSet presAssocID="{381987EB-D8E9-4432-8680-DDF67A5D5928}" presName="negativeSpace"/>
      <dgm:spPr/>
      <dgm:t>
        <a:bodyPr/>
        <a:lstStyle/>
        <a:p/>
      </dgm:t>
    </dgm:pt>
    <dgm:pt modelId="{BB4E2D94-43F3-440B-84BA-A16C30EF94BC}" type="pres">
      <dgm:prSet presAssocID="{381987EB-D8E9-4432-8680-DDF67A5D5928}" presName="childText" presStyleLbl="conFgAcc1" presStyleIdx="2" presStyleCnt="6">
        <dgm:presLayoutVars>
          <dgm:bulletEnabled val="1"/>
        </dgm:presLayoutVars>
      </dgm:prSet>
      <dgm:spPr/>
      <dgm:t>
        <a:bodyPr/>
        <a:lstStyle/>
        <a:p/>
      </dgm:t>
    </dgm:pt>
    <dgm:pt modelId="{27CC86DD-8B2C-44C2-8CA6-10592A2232A8}" type="pres">
      <dgm:prSet presAssocID="{E39DA511-983F-46FE-A308-D3D5CB15AA79}" presName="spaceBetweenRectangles"/>
      <dgm:spPr/>
      <dgm:t>
        <a:bodyPr/>
        <a:lstStyle/>
        <a:p/>
      </dgm:t>
    </dgm:pt>
    <dgm:pt modelId="{11B3E8FE-51D6-4B25-AA3E-94E9D94377D9}" type="pres">
      <dgm:prSet presAssocID="{2C66B82B-9A58-463A-8EE0-E59247B3CAB1}" presName="parentLin"/>
      <dgm:spPr/>
      <dgm:t>
        <a:bodyPr/>
        <a:lstStyle/>
        <a:p/>
      </dgm:t>
    </dgm:pt>
    <dgm:pt modelId="{C5135272-9519-4151-8A05-F7A639FE49B7}" type="pres">
      <dgm:prSet presAssocID="{2C66B82B-9A58-463A-8EE0-E59247B3CAB1}" presName="parentLeftMargin" presStyleLbl="node1" presStyleIdx="3" presStyleCnt="6"/>
      <dgm:spPr/>
      <dgm:t>
        <a:bodyPr/>
        <a:lstStyle/>
        <a:p>
          <a:endParaRPr lang="zh-CN" altLang="en-US"/>
        </a:p>
      </dgm:t>
    </dgm:pt>
    <dgm:pt modelId="{EBBBF896-9E85-4446-B333-DAF2FBAA936A}" type="pres">
      <dgm:prSet presAssocID="{2C66B82B-9A58-463A-8EE0-E59247B3CAB1}" presName="parentText" presStyleLbl="node1" presStyleIdx="3" presStyleCnt="6">
        <dgm:presLayoutVars>
          <dgm:chMax val="0"/>
          <dgm:bulletEnabled val="1"/>
        </dgm:presLayoutVars>
      </dgm:prSet>
      <dgm:spPr/>
      <dgm:t>
        <a:bodyPr/>
        <a:lstStyle/>
        <a:p>
          <a:endParaRPr lang="zh-CN" altLang="en-US"/>
        </a:p>
      </dgm:t>
    </dgm:pt>
    <dgm:pt modelId="{1D43C4E0-19D0-4CE7-91BD-244B9FC1C500}" type="pres">
      <dgm:prSet presAssocID="{2C66B82B-9A58-463A-8EE0-E59247B3CAB1}" presName="negativeSpace"/>
      <dgm:spPr/>
      <dgm:t>
        <a:bodyPr/>
        <a:lstStyle/>
        <a:p/>
      </dgm:t>
    </dgm:pt>
    <dgm:pt modelId="{71CC3DB0-E1F2-4604-B395-D22921F15826}" type="pres">
      <dgm:prSet presAssocID="{2C66B82B-9A58-463A-8EE0-E59247B3CAB1}" presName="childText" presStyleLbl="conFgAcc1" presStyleIdx="3" presStyleCnt="6">
        <dgm:presLayoutVars>
          <dgm:bulletEnabled val="1"/>
        </dgm:presLayoutVars>
      </dgm:prSet>
      <dgm:spPr/>
      <dgm:t>
        <a:bodyPr/>
        <a:lstStyle/>
        <a:p/>
      </dgm:t>
    </dgm:pt>
    <dgm:pt modelId="{2BA329A6-D8E6-4BB3-9E9C-225DDA7E553C}" type="pres">
      <dgm:prSet presAssocID="{8B13DBDB-7F20-48E2-BBF8-CFBDBA9B6F9F}" presName="spaceBetweenRectangles"/>
      <dgm:spPr/>
      <dgm:t>
        <a:bodyPr/>
        <a:lstStyle/>
        <a:p/>
      </dgm:t>
    </dgm:pt>
    <dgm:pt modelId="{95C0A0A0-B93D-4EDE-B471-510354CF0C4F}" type="pres">
      <dgm:prSet presAssocID="{9951F636-BFA1-4EC1-BEE9-11E1A0F91B6B}" presName="parentLin"/>
      <dgm:spPr/>
      <dgm:t>
        <a:bodyPr/>
        <a:lstStyle/>
        <a:p/>
      </dgm:t>
    </dgm:pt>
    <dgm:pt modelId="{CFCEBBFC-021C-47B8-B914-3AA61812CAE9}" type="pres">
      <dgm:prSet presAssocID="{9951F636-BFA1-4EC1-BEE9-11E1A0F91B6B}" presName="parentLeftMargin" presStyleLbl="node1" presStyleIdx="4" presStyleCnt="6"/>
      <dgm:spPr/>
      <dgm:t>
        <a:bodyPr/>
        <a:lstStyle/>
        <a:p>
          <a:endParaRPr lang="zh-CN" altLang="en-US"/>
        </a:p>
      </dgm:t>
    </dgm:pt>
    <dgm:pt modelId="{772875FC-0A7E-46A5-AA91-1D8B6283A421}" type="pres">
      <dgm:prSet presAssocID="{9951F636-BFA1-4EC1-BEE9-11E1A0F91B6B}" presName="parentText" presStyleLbl="node1" presStyleIdx="4" presStyleCnt="6">
        <dgm:presLayoutVars>
          <dgm:chMax val="0"/>
          <dgm:bulletEnabled val="1"/>
        </dgm:presLayoutVars>
      </dgm:prSet>
      <dgm:spPr/>
      <dgm:t>
        <a:bodyPr/>
        <a:lstStyle/>
        <a:p>
          <a:endParaRPr lang="zh-CN" altLang="en-US"/>
        </a:p>
      </dgm:t>
    </dgm:pt>
    <dgm:pt modelId="{8E4CCC27-F749-44F3-9B9A-4EC0CEC249CA}" type="pres">
      <dgm:prSet presAssocID="{9951F636-BFA1-4EC1-BEE9-11E1A0F91B6B}" presName="negativeSpace"/>
      <dgm:spPr/>
      <dgm:t>
        <a:bodyPr/>
        <a:lstStyle/>
        <a:p/>
      </dgm:t>
    </dgm:pt>
    <dgm:pt modelId="{34614CA4-7D86-4D7C-A984-C560CA354B8A}" type="pres">
      <dgm:prSet presAssocID="{9951F636-BFA1-4EC1-BEE9-11E1A0F91B6B}" presName="childText" presStyleLbl="conFgAcc1" presStyleIdx="4" presStyleCnt="6">
        <dgm:presLayoutVars>
          <dgm:bulletEnabled val="1"/>
        </dgm:presLayoutVars>
      </dgm:prSet>
      <dgm:spPr/>
      <dgm:t>
        <a:bodyPr/>
        <a:lstStyle/>
        <a:p/>
      </dgm:t>
    </dgm:pt>
    <dgm:pt modelId="{9D927A46-2854-4309-A862-4EDD164E2E6C}" type="pres">
      <dgm:prSet presAssocID="{74B03D50-3F04-40EF-A098-6BF6227AA431}" presName="spaceBetweenRectangles"/>
      <dgm:spPr/>
      <dgm:t>
        <a:bodyPr/>
        <a:lstStyle/>
        <a:p/>
      </dgm:t>
    </dgm:pt>
    <dgm:pt modelId="{30D93C48-C723-45BA-8DB0-0F3B6E210F1F}" type="pres">
      <dgm:prSet presAssocID="{58C38C7F-F3C5-46C8-BFF3-3239B93C76DC}" presName="parentLin"/>
      <dgm:spPr/>
      <dgm:t>
        <a:bodyPr/>
        <a:lstStyle/>
        <a:p/>
      </dgm:t>
    </dgm:pt>
    <dgm:pt modelId="{A5F99B7F-83F5-4556-8BFC-46DA5A80D816}" type="pres">
      <dgm:prSet presAssocID="{58C38C7F-F3C5-46C8-BFF3-3239B93C76DC}" presName="parentLeftMargin" presStyleLbl="node1" presStyleIdx="5" presStyleCnt="6"/>
      <dgm:spPr/>
      <dgm:t>
        <a:bodyPr/>
        <a:lstStyle/>
        <a:p>
          <a:endParaRPr lang="zh-CN" altLang="en-US"/>
        </a:p>
      </dgm:t>
    </dgm:pt>
    <dgm:pt modelId="{B8C40A32-EB9C-48FF-B48F-BD5DB631FFBA}" type="pres">
      <dgm:prSet presAssocID="{58C38C7F-F3C5-46C8-BFF3-3239B93C76DC}" presName="parentText" presStyleLbl="node1" presStyleIdx="5" presStyleCnt="6">
        <dgm:presLayoutVars>
          <dgm:chMax val="0"/>
          <dgm:bulletEnabled val="1"/>
        </dgm:presLayoutVars>
      </dgm:prSet>
      <dgm:spPr/>
      <dgm:t>
        <a:bodyPr/>
        <a:lstStyle/>
        <a:p>
          <a:endParaRPr lang="zh-CN" altLang="en-US"/>
        </a:p>
      </dgm:t>
    </dgm:pt>
    <dgm:pt modelId="{C1E67D55-26BB-4A5F-B7BE-F0CE38B31FD4}" type="pres">
      <dgm:prSet presAssocID="{58C38C7F-F3C5-46C8-BFF3-3239B93C76DC}" presName="negativeSpace"/>
      <dgm:spPr/>
      <dgm:t>
        <a:bodyPr/>
        <a:lstStyle/>
        <a:p/>
      </dgm:t>
    </dgm:pt>
    <dgm:pt modelId="{AD7A8E71-0E38-4821-A3C7-40EE3F51C960}" type="pres">
      <dgm:prSet presAssocID="{58C38C7F-F3C5-46C8-BFF3-3239B93C76DC}" presName="childText" presStyleLbl="conFgAcc1" presStyleIdx="5" presStyleCnt="6">
        <dgm:presLayoutVars>
          <dgm:bulletEnabled val="1"/>
        </dgm:presLayoutVars>
      </dgm:prSet>
      <dgm:spPr/>
      <dgm:t>
        <a:bodyPr/>
        <a:lstStyle/>
        <a:p/>
      </dgm:t>
    </dgm:pt>
  </dgm:ptLst>
  <dgm:cxnLst>
    <dgm:cxn modelId="{893CC308-27CF-4D4D-90ED-AA43F552F281}" srcId="{AF71A775-EC2D-4FC8-BF5C-6CE0556501D3}" destId="{87B764C6-D0B4-49F1-8D06-D01B06771161}" srcOrd="0" destOrd="0" parTransId="{B64E677D-67FF-4E6F-AB10-FEA85059677D}" sibTransId="{9BCC62A6-9237-4637-8688-3D459F50A7EE}"/>
    <dgm:cxn modelId="{D98E4FA3-F2CF-40EB-8132-239028FB7B50}" srcId="{AF71A775-EC2D-4FC8-BF5C-6CE0556501D3}" destId="{AAF04541-6389-40BC-BFA0-8140D79A9CA3}" srcOrd="1" destOrd="0" parTransId="{4260EDEB-E5E6-405C-B052-379EDEA045BC}" sibTransId="{95316740-3E6E-496E-A3EF-7FE42690B7EB}"/>
    <dgm:cxn modelId="{4DA77167-202E-4ACB-B856-E9E53865984C}" srcId="{AF71A775-EC2D-4FC8-BF5C-6CE0556501D3}" destId="{381987EB-D8E9-4432-8680-DDF67A5D5928}" srcOrd="2" destOrd="0" parTransId="{90E6F69C-B6BE-497D-B8F6-5BF25EB687F8}" sibTransId="{E39DA511-983F-46FE-A308-D3D5CB15AA79}"/>
    <dgm:cxn modelId="{C2CE2F33-4162-4D7D-9484-E0186E1B779F}" srcId="{AF71A775-EC2D-4FC8-BF5C-6CE0556501D3}" destId="{2C66B82B-9A58-463A-8EE0-E59247B3CAB1}" srcOrd="3" destOrd="0" parTransId="{FA4B64FB-DCFB-46FB-A4B0-FFA27265627B}" sibTransId="{8B13DBDB-7F20-48E2-BBF8-CFBDBA9B6F9F}"/>
    <dgm:cxn modelId="{27219D79-7781-4609-853C-CA56C7C3401F}" srcId="{AF71A775-EC2D-4FC8-BF5C-6CE0556501D3}" destId="{9951F636-BFA1-4EC1-BEE9-11E1A0F91B6B}" srcOrd="4" destOrd="0" parTransId="{BB2F86B5-CC80-417D-A319-D145DF21D79D}" sibTransId="{74B03D50-3F04-40EF-A098-6BF6227AA431}"/>
    <dgm:cxn modelId="{E9ABE1DF-2926-488A-8594-C4B555C1FD8E}" srcId="{AF71A775-EC2D-4FC8-BF5C-6CE0556501D3}" destId="{58C38C7F-F3C5-46C8-BFF3-3239B93C76DC}" srcOrd="5" destOrd="0" parTransId="{D4D9B76B-82AC-4651-B565-EFA8229876AB}" sibTransId="{4E00FDA5-375D-449C-A7B9-44258B1F228D}"/>
    <dgm:cxn modelId="{653EB425-53B4-4AFF-863F-C1AB7EAAEE73}" type="presOf" srcId="{AF71A775-EC2D-4FC8-BF5C-6CE0556501D3}" destId="{FA4AF164-0461-4BBC-9474-174446B5569D}" srcOrd="0" destOrd="0" presId="urn:microsoft.com/office/officeart/2005/8/layout/list1"/>
    <dgm:cxn modelId="{E5D7E88E-5A94-476B-BCBC-2527623D7A3C}" type="presParOf" srcId="{FA4AF164-0461-4BBC-9474-174446B5569D}" destId="{86F20E5D-456E-4FC3-9400-EC202A8CB108}" srcOrd="0" destOrd="0" presId="urn:microsoft.com/office/officeart/2005/8/layout/list1"/>
    <dgm:cxn modelId="{08FF1273-E48A-454B-BC1A-D1D318C4B291}" type="presParOf" srcId="{86F20E5D-456E-4FC3-9400-EC202A8CB108}" destId="{F57EFB24-5B4A-49A4-B105-C13364F955FB}" srcOrd="0" destOrd="0" presId="urn:microsoft.com/office/officeart/2005/8/layout/list1"/>
    <dgm:cxn modelId="{96F4754D-F0CC-4944-8FE4-6B3D729581F1}" type="presOf" srcId="{87B764C6-D0B4-49F1-8D06-D01B06771161}" destId="{F57EFB24-5B4A-49A4-B105-C13364F955FB}" srcOrd="0" destOrd="0" presId="urn:microsoft.com/office/officeart/2005/8/layout/list1"/>
    <dgm:cxn modelId="{B1F441AC-93D5-4DA9-A5AC-194443B36EF3}" type="presParOf" srcId="{86F20E5D-456E-4FC3-9400-EC202A8CB108}" destId="{0EED644E-B43A-428F-A9FA-2AAD027906C9}" srcOrd="1" destOrd="0" presId="urn:microsoft.com/office/officeart/2005/8/layout/list1"/>
    <dgm:cxn modelId="{0B5E0064-52B2-47CC-8E7E-BA75CD50C991}" type="presOf" srcId="{87B764C6-D0B4-49F1-8D06-D01B06771161}" destId="{0EED644E-B43A-428F-A9FA-2AAD027906C9}" srcOrd="1" destOrd="0" presId="urn:microsoft.com/office/officeart/2005/8/layout/list1"/>
    <dgm:cxn modelId="{17015270-6CE3-4A93-83AB-27B25C27E902}" type="presParOf" srcId="{FA4AF164-0461-4BBC-9474-174446B5569D}" destId="{74188615-35E1-4091-97E8-721626539A98}" srcOrd="1" destOrd="0" presId="urn:microsoft.com/office/officeart/2005/8/layout/list1"/>
    <dgm:cxn modelId="{DE996754-6A0B-45AD-B8C4-A85097747ACA}" type="presParOf" srcId="{FA4AF164-0461-4BBC-9474-174446B5569D}" destId="{B8DC6A9D-EF18-41E9-B4C9-26592992ABA0}" srcOrd="2" destOrd="0" presId="urn:microsoft.com/office/officeart/2005/8/layout/list1"/>
    <dgm:cxn modelId="{04B822D8-38F1-41A6-BEA5-25AFD175502F}" type="presParOf" srcId="{FA4AF164-0461-4BBC-9474-174446B5569D}" destId="{587526CE-029C-48E5-B587-8EBA621A629B}" srcOrd="3" destOrd="0" presId="urn:microsoft.com/office/officeart/2005/8/layout/list1"/>
    <dgm:cxn modelId="{9E9ED55F-B0D2-457B-8115-3D78DBBD2703}" type="presParOf" srcId="{FA4AF164-0461-4BBC-9474-174446B5569D}" destId="{52D6BD40-F821-4DB4-B8C2-45ADF56A4D03}" srcOrd="4" destOrd="0" presId="urn:microsoft.com/office/officeart/2005/8/layout/list1"/>
    <dgm:cxn modelId="{C0EC2953-8A3D-4B14-B3A9-1B21CB649413}" type="presParOf" srcId="{52D6BD40-F821-4DB4-B8C2-45ADF56A4D03}" destId="{686C0676-7E38-4C11-9712-EF2B878A57FF}" srcOrd="0" destOrd="0" presId="urn:microsoft.com/office/officeart/2005/8/layout/list1"/>
    <dgm:cxn modelId="{8F501E19-F12B-4317-BCC9-A4EDF1A79A2A}" type="presOf" srcId="{AAF04541-6389-40BC-BFA0-8140D79A9CA3}" destId="{686C0676-7E38-4C11-9712-EF2B878A57FF}" srcOrd="0" destOrd="0" presId="urn:microsoft.com/office/officeart/2005/8/layout/list1"/>
    <dgm:cxn modelId="{973F5DD6-FC59-45E1-8B6C-F0D587DE1DB3}" type="presParOf" srcId="{52D6BD40-F821-4DB4-B8C2-45ADF56A4D03}" destId="{099297E7-B902-4510-A446-3B28A52AB5C0}" srcOrd="1" destOrd="0" presId="urn:microsoft.com/office/officeart/2005/8/layout/list1"/>
    <dgm:cxn modelId="{2C2A6820-F992-4E63-A428-D20D422FE105}" type="presOf" srcId="{AAF04541-6389-40BC-BFA0-8140D79A9CA3}" destId="{099297E7-B902-4510-A446-3B28A52AB5C0}" srcOrd="1" destOrd="0" presId="urn:microsoft.com/office/officeart/2005/8/layout/list1"/>
    <dgm:cxn modelId="{069B97A6-BAFE-466F-8242-6BABA682AF55}" type="presParOf" srcId="{FA4AF164-0461-4BBC-9474-174446B5569D}" destId="{E6096A17-3EA2-40E0-B52A-FE3F9BE6FE31}" srcOrd="5" destOrd="0" presId="urn:microsoft.com/office/officeart/2005/8/layout/list1"/>
    <dgm:cxn modelId="{A52AC1E9-5AC5-4BDA-A109-B451598C259E}" type="presParOf" srcId="{FA4AF164-0461-4BBC-9474-174446B5569D}" destId="{E8E039D8-DAF7-4F71-9721-669CB6FD88AF}" srcOrd="6" destOrd="0" presId="urn:microsoft.com/office/officeart/2005/8/layout/list1"/>
    <dgm:cxn modelId="{BBF64DC3-167E-4B8F-A6B3-A94654098F8F}" type="presParOf" srcId="{FA4AF164-0461-4BBC-9474-174446B5569D}" destId="{F879DCB7-7647-4E82-A02B-ED915AADAE81}" srcOrd="7" destOrd="0" presId="urn:microsoft.com/office/officeart/2005/8/layout/list1"/>
    <dgm:cxn modelId="{6FEF4151-CB10-4C9D-B987-3BE9EA059158}" type="presParOf" srcId="{FA4AF164-0461-4BBC-9474-174446B5569D}" destId="{72F1E77E-92EA-47C1-B58A-27C376F51E99}" srcOrd="8" destOrd="0" presId="urn:microsoft.com/office/officeart/2005/8/layout/list1"/>
    <dgm:cxn modelId="{0F5FE0FC-2266-4119-8448-FF75C0FB0D49}" type="presParOf" srcId="{72F1E77E-92EA-47C1-B58A-27C376F51E99}" destId="{E7CF3786-3CE6-476B-A2AE-7545A22711F5}" srcOrd="0" destOrd="0" presId="urn:microsoft.com/office/officeart/2005/8/layout/list1"/>
    <dgm:cxn modelId="{0214F70E-0BD0-4902-BE85-51D6BB656745}" type="presOf" srcId="{381987EB-D8E9-4432-8680-DDF67A5D5928}" destId="{E7CF3786-3CE6-476B-A2AE-7545A22711F5}" srcOrd="0" destOrd="0" presId="urn:microsoft.com/office/officeart/2005/8/layout/list1"/>
    <dgm:cxn modelId="{DD556A21-1D60-4539-BCC7-A37F49F48584}" type="presParOf" srcId="{72F1E77E-92EA-47C1-B58A-27C376F51E99}" destId="{815197A4-DA6C-406A-A73E-C9E62C1CB507}" srcOrd="1" destOrd="0" presId="urn:microsoft.com/office/officeart/2005/8/layout/list1"/>
    <dgm:cxn modelId="{9A3A8192-6E5D-4AB9-AF6B-1718D86F4CCD}" type="presOf" srcId="{381987EB-D8E9-4432-8680-DDF67A5D5928}" destId="{815197A4-DA6C-406A-A73E-C9E62C1CB507}" srcOrd="1" destOrd="0" presId="urn:microsoft.com/office/officeart/2005/8/layout/list1"/>
    <dgm:cxn modelId="{EF892A2F-4ED0-479C-AF28-396C108A3236}" type="presParOf" srcId="{FA4AF164-0461-4BBC-9474-174446B5569D}" destId="{B57E8C28-BFC6-4D98-99CB-8A35AC541863}" srcOrd="9" destOrd="0" presId="urn:microsoft.com/office/officeart/2005/8/layout/list1"/>
    <dgm:cxn modelId="{3D8E16E6-445C-4060-9C70-E0837B9718F7}" type="presParOf" srcId="{FA4AF164-0461-4BBC-9474-174446B5569D}" destId="{BB4E2D94-43F3-440B-84BA-A16C30EF94BC}" srcOrd="10" destOrd="0" presId="urn:microsoft.com/office/officeart/2005/8/layout/list1"/>
    <dgm:cxn modelId="{13AAB42F-B671-4223-99DA-8AEC680C577A}" type="presParOf" srcId="{FA4AF164-0461-4BBC-9474-174446B5569D}" destId="{27CC86DD-8B2C-44C2-8CA6-10592A2232A8}" srcOrd="11" destOrd="0" presId="urn:microsoft.com/office/officeart/2005/8/layout/list1"/>
    <dgm:cxn modelId="{85F4D570-CA70-4F9C-A7DB-81C837CB2195}" type="presParOf" srcId="{FA4AF164-0461-4BBC-9474-174446B5569D}" destId="{11B3E8FE-51D6-4B25-AA3E-94E9D94377D9}" srcOrd="12" destOrd="0" presId="urn:microsoft.com/office/officeart/2005/8/layout/list1"/>
    <dgm:cxn modelId="{05FB9C99-9B19-4F74-A371-767C89C7764C}" type="presParOf" srcId="{11B3E8FE-51D6-4B25-AA3E-94E9D94377D9}" destId="{C5135272-9519-4151-8A05-F7A639FE49B7}" srcOrd="0" destOrd="0" presId="urn:microsoft.com/office/officeart/2005/8/layout/list1"/>
    <dgm:cxn modelId="{B6EA9F3E-D910-49B6-8F0D-70D1AEF66625}" type="presOf" srcId="{2C66B82B-9A58-463A-8EE0-E59247B3CAB1}" destId="{C5135272-9519-4151-8A05-F7A639FE49B7}" srcOrd="0" destOrd="0" presId="urn:microsoft.com/office/officeart/2005/8/layout/list1"/>
    <dgm:cxn modelId="{CEE9B75A-4616-4E97-BEDD-FC80D3136233}" type="presParOf" srcId="{11B3E8FE-51D6-4B25-AA3E-94E9D94377D9}" destId="{EBBBF896-9E85-4446-B333-DAF2FBAA936A}" srcOrd="1" destOrd="0" presId="urn:microsoft.com/office/officeart/2005/8/layout/list1"/>
    <dgm:cxn modelId="{C4091D22-FE1C-4985-8071-033D3B2EAE13}" type="presOf" srcId="{2C66B82B-9A58-463A-8EE0-E59247B3CAB1}" destId="{EBBBF896-9E85-4446-B333-DAF2FBAA936A}" srcOrd="1" destOrd="0" presId="urn:microsoft.com/office/officeart/2005/8/layout/list1"/>
    <dgm:cxn modelId="{1293EBAD-7C6F-45DC-9765-E9AE4D8F638D}" type="presParOf" srcId="{FA4AF164-0461-4BBC-9474-174446B5569D}" destId="{1D43C4E0-19D0-4CE7-91BD-244B9FC1C500}" srcOrd="13" destOrd="0" presId="urn:microsoft.com/office/officeart/2005/8/layout/list1"/>
    <dgm:cxn modelId="{178A801C-EE3C-47AB-9EB0-2F98BF369CAF}" type="presParOf" srcId="{FA4AF164-0461-4BBC-9474-174446B5569D}" destId="{71CC3DB0-E1F2-4604-B395-D22921F15826}" srcOrd="14" destOrd="0" presId="urn:microsoft.com/office/officeart/2005/8/layout/list1"/>
    <dgm:cxn modelId="{89260BEE-5477-49F9-948F-1C5F2E031C33}" type="presParOf" srcId="{FA4AF164-0461-4BBC-9474-174446B5569D}" destId="{2BA329A6-D8E6-4BB3-9E9C-225DDA7E553C}" srcOrd="15" destOrd="0" presId="urn:microsoft.com/office/officeart/2005/8/layout/list1"/>
    <dgm:cxn modelId="{85113075-BD7D-4D9D-9953-BEECD7E1A6FD}" type="presParOf" srcId="{FA4AF164-0461-4BBC-9474-174446B5569D}" destId="{95C0A0A0-B93D-4EDE-B471-510354CF0C4F}" srcOrd="16" destOrd="0" presId="urn:microsoft.com/office/officeart/2005/8/layout/list1"/>
    <dgm:cxn modelId="{4507B25A-173C-4CB3-8123-DECF8149602E}" type="presParOf" srcId="{95C0A0A0-B93D-4EDE-B471-510354CF0C4F}" destId="{CFCEBBFC-021C-47B8-B914-3AA61812CAE9}" srcOrd="0" destOrd="0" presId="urn:microsoft.com/office/officeart/2005/8/layout/list1"/>
    <dgm:cxn modelId="{AB5A1234-5B56-43F2-AF16-9998495EA9AC}" type="presOf" srcId="{9951F636-BFA1-4EC1-BEE9-11E1A0F91B6B}" destId="{CFCEBBFC-021C-47B8-B914-3AA61812CAE9}" srcOrd="0" destOrd="0" presId="urn:microsoft.com/office/officeart/2005/8/layout/list1"/>
    <dgm:cxn modelId="{9E43A9B2-4605-4EA2-8223-F0C57D0423BC}" type="presParOf" srcId="{95C0A0A0-B93D-4EDE-B471-510354CF0C4F}" destId="{772875FC-0A7E-46A5-AA91-1D8B6283A421}" srcOrd="1" destOrd="0" presId="urn:microsoft.com/office/officeart/2005/8/layout/list1"/>
    <dgm:cxn modelId="{E5E6DC2A-3A58-4100-A368-D2B3F8890270}" type="presOf" srcId="{9951F636-BFA1-4EC1-BEE9-11E1A0F91B6B}" destId="{772875FC-0A7E-46A5-AA91-1D8B6283A421}" srcOrd="1" destOrd="0" presId="urn:microsoft.com/office/officeart/2005/8/layout/list1"/>
    <dgm:cxn modelId="{8C80E84E-6F6F-46E0-BFF7-96EA68D599F4}" type="presParOf" srcId="{FA4AF164-0461-4BBC-9474-174446B5569D}" destId="{8E4CCC27-F749-44F3-9B9A-4EC0CEC249CA}" srcOrd="17" destOrd="0" presId="urn:microsoft.com/office/officeart/2005/8/layout/list1"/>
    <dgm:cxn modelId="{580E160A-1ABA-431E-BA51-848BD9C339A2}" type="presParOf" srcId="{FA4AF164-0461-4BBC-9474-174446B5569D}" destId="{34614CA4-7D86-4D7C-A984-C560CA354B8A}" srcOrd="18" destOrd="0" presId="urn:microsoft.com/office/officeart/2005/8/layout/list1"/>
    <dgm:cxn modelId="{65133BEF-1E4A-4E13-8BE0-E55134BDD51F}" type="presParOf" srcId="{FA4AF164-0461-4BBC-9474-174446B5569D}" destId="{9D927A46-2854-4309-A862-4EDD164E2E6C}" srcOrd="19" destOrd="0" presId="urn:microsoft.com/office/officeart/2005/8/layout/list1"/>
    <dgm:cxn modelId="{46C53AF5-53F1-4239-9F76-40948FC70936}" type="presParOf" srcId="{FA4AF164-0461-4BBC-9474-174446B5569D}" destId="{30D93C48-C723-45BA-8DB0-0F3B6E210F1F}" srcOrd="20" destOrd="0" presId="urn:microsoft.com/office/officeart/2005/8/layout/list1"/>
    <dgm:cxn modelId="{7CBF85DE-883D-469B-8B3D-28EC6B4288C0}" type="presParOf" srcId="{30D93C48-C723-45BA-8DB0-0F3B6E210F1F}" destId="{A5F99B7F-83F5-4556-8BFC-46DA5A80D816}" srcOrd="0" destOrd="0" presId="urn:microsoft.com/office/officeart/2005/8/layout/list1"/>
    <dgm:cxn modelId="{2C587D14-37DC-4E35-BD5E-7E22A74E3F60}" type="presOf" srcId="{58C38C7F-F3C5-46C8-BFF3-3239B93C76DC}" destId="{A5F99B7F-83F5-4556-8BFC-46DA5A80D816}" srcOrd="0" destOrd="0" presId="urn:microsoft.com/office/officeart/2005/8/layout/list1"/>
    <dgm:cxn modelId="{648A0DE1-1A7E-4E95-AB28-E3759902A488}" type="presParOf" srcId="{30D93C48-C723-45BA-8DB0-0F3B6E210F1F}" destId="{B8C40A32-EB9C-48FF-B48F-BD5DB631FFBA}" srcOrd="1" destOrd="0" presId="urn:microsoft.com/office/officeart/2005/8/layout/list1"/>
    <dgm:cxn modelId="{EBA61409-F8EB-4D36-AAA4-4407537AB4AD}" type="presOf" srcId="{58C38C7F-F3C5-46C8-BFF3-3239B93C76DC}" destId="{B8C40A32-EB9C-48FF-B48F-BD5DB631FFBA}" srcOrd="1" destOrd="0" presId="urn:microsoft.com/office/officeart/2005/8/layout/list1"/>
    <dgm:cxn modelId="{FFE44153-507B-44D3-96F2-2F13FC1B1827}" type="presParOf" srcId="{FA4AF164-0461-4BBC-9474-174446B5569D}" destId="{C1E67D55-26BB-4A5F-B7BE-F0CE38B31FD4}" srcOrd="21" destOrd="0" presId="urn:microsoft.com/office/officeart/2005/8/layout/list1"/>
    <dgm:cxn modelId="{48AF0EB1-26E9-4426-8633-C9F0FD02E06C}" type="presParOf" srcId="{FA4AF164-0461-4BBC-9474-174446B5569D}" destId="{AD7A8E71-0E38-4821-A3C7-40EE3F51C960}" srcOrd="22" destOrd="0"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A48C088-6000-4314-AD7A-3B01A8EDC25D}" type="doc">
      <dgm:prSet loTypeId="urn:microsoft.com/office/officeart/2009/3/layout/StepUpProcess" loCatId="process" qsTypeId="urn:microsoft.com/office/officeart/2005/8/quickstyle/simple5" qsCatId="simple" csTypeId="urn:microsoft.com/office/officeart/2005/8/colors/colorful4" csCatId="colorful" phldr="1"/>
      <dgm:spPr/>
      <dgm:t>
        <a:bodyPr/>
        <a:lstStyle/>
        <a:p>
          <a:endParaRPr lang="zh-CN" altLang="en-US"/>
        </a:p>
      </dgm:t>
    </dgm:pt>
    <dgm:pt modelId="{EDC0A368-1214-4DE7-99E5-7BECFEB84A31}" type="parTrans" cxnId="{91FF4210-12D8-461D-A6C9-0838763B70CF}">
      <dgm:prSet/>
      <dgm:spPr/>
      <dgm:t>
        <a:bodyPr/>
        <a:lstStyle/>
        <a:p>
          <a:endParaRPr lang="zh-CN" altLang="en-US"/>
        </a:p>
      </dgm:t>
    </dgm:pt>
    <dgm:pt modelId="{604A906D-EDF7-4835-9468-89029BA18B79}">
      <dgm:prSet phldrT="[文本]" custT="1"/>
      <dgm:spPr/>
      <dgm:t>
        <a:bodyPr/>
        <a:lstStyle/>
        <a:p>
          <a:r>
            <a:rPr lang="zh-CN" altLang="zh-CN" sz="2200" smtClean="0"/>
            <a:t>调查机构的建立</a:t>
          </a:r>
          <a:endParaRPr lang="zh-CN" altLang="en-US" sz="2200"/>
        </a:p>
      </dgm:t>
    </dgm:pt>
    <dgm:pt modelId="{F9DEDD11-118F-40A0-A522-C6153C95E9E9}" type="sibTrans" cxnId="{91FF4210-12D8-461D-A6C9-0838763B70CF}">
      <dgm:prSet/>
      <dgm:spPr/>
      <dgm:t>
        <a:bodyPr/>
        <a:lstStyle/>
        <a:p>
          <a:endParaRPr lang="zh-CN" altLang="en-US"/>
        </a:p>
      </dgm:t>
    </dgm:pt>
    <dgm:pt modelId="{1DA37D9F-2618-4A06-9A22-C5FEC88D15B1}" type="parTrans" cxnId="{AC76EC1B-2A02-4685-880A-D489E63DD546}">
      <dgm:prSet/>
      <dgm:spPr/>
      <dgm:t>
        <a:bodyPr/>
        <a:lstStyle/>
        <a:p>
          <a:endParaRPr lang="zh-CN" altLang="en-US"/>
        </a:p>
      </dgm:t>
    </dgm:pt>
    <dgm:pt modelId="{FF4064A0-33DE-449C-8B53-8C30F984B7C4}">
      <dgm:prSet phldrT="[文本]" custT="1"/>
      <dgm:spPr/>
      <dgm:t>
        <a:bodyPr/>
        <a:lstStyle/>
        <a:p>
          <a:r>
            <a:rPr lang="zh-CN" altLang="en-US" sz="2200" smtClean="0"/>
            <a:t>资料准备</a:t>
          </a:r>
          <a:endParaRPr lang="zh-CN" altLang="en-US" sz="2200"/>
        </a:p>
      </dgm:t>
    </dgm:pt>
    <dgm:pt modelId="{C6BE32DB-6695-41F8-BA22-C151EE847095}" type="sibTrans" cxnId="{AC76EC1B-2A02-4685-880A-D489E63DD546}">
      <dgm:prSet/>
      <dgm:spPr/>
      <dgm:t>
        <a:bodyPr/>
        <a:lstStyle/>
        <a:p>
          <a:endParaRPr lang="zh-CN" altLang="en-US"/>
        </a:p>
      </dgm:t>
    </dgm:pt>
    <dgm:pt modelId="{51F05ED1-457D-427F-8D75-EFBB5FC3B309}" type="parTrans" cxnId="{A91D0AA0-AA54-48F7-98E6-513E20E14129}">
      <dgm:prSet/>
      <dgm:spPr/>
      <dgm:t>
        <a:bodyPr/>
        <a:lstStyle/>
        <a:p>
          <a:endParaRPr lang="zh-CN" altLang="en-US"/>
        </a:p>
      </dgm:t>
    </dgm:pt>
    <dgm:pt modelId="{F07C97F0-11CA-4EFB-9658-F346931C119D}">
      <dgm:prSet phldrT="[文本]" custT="1"/>
      <dgm:spPr/>
      <dgm:t>
        <a:bodyPr/>
        <a:lstStyle/>
        <a:p>
          <a:r>
            <a:rPr lang="zh-CN" altLang="en-US" sz="2200" smtClean="0"/>
            <a:t>编制调查技术方案</a:t>
          </a:r>
          <a:endParaRPr lang="zh-CN" altLang="en-US" sz="2200"/>
        </a:p>
      </dgm:t>
    </dgm:pt>
    <dgm:pt modelId="{9B09AD4E-3370-4F90-9E4A-586C98C12283}" type="sibTrans" cxnId="{A91D0AA0-AA54-48F7-98E6-513E20E14129}">
      <dgm:prSet/>
      <dgm:spPr/>
      <dgm:t>
        <a:bodyPr/>
        <a:lstStyle/>
        <a:p>
          <a:endParaRPr lang="zh-CN" altLang="en-US"/>
        </a:p>
      </dgm:t>
    </dgm:pt>
    <dgm:pt modelId="{03AD7B9E-22A6-40F9-853B-6FA5FB5F114D}" type="parTrans" cxnId="{E46115D4-9D8C-4D6C-8A51-431D833C6875}">
      <dgm:prSet/>
      <dgm:spPr/>
      <dgm:t>
        <a:bodyPr/>
        <a:lstStyle/>
        <a:p>
          <a:endParaRPr lang="zh-CN" altLang="en-US"/>
        </a:p>
      </dgm:t>
    </dgm:pt>
    <dgm:pt modelId="{5174EA4B-C36B-4FFA-83EA-D61501A2CDBB}">
      <dgm:prSet/>
      <dgm:spPr/>
      <dgm:t>
        <a:bodyPr/>
        <a:lstStyle/>
        <a:p>
          <a:endParaRPr lang="zh-CN" altLang="en-US"/>
        </a:p>
      </dgm:t>
    </dgm:pt>
    <dgm:pt modelId="{6108ADD8-BC22-4D9C-A6E6-570DEDC5A27A}" type="sibTrans" cxnId="{E46115D4-9D8C-4D6C-8A51-431D833C6875}">
      <dgm:prSet/>
      <dgm:spPr/>
      <dgm:t>
        <a:bodyPr/>
        <a:lstStyle/>
        <a:p>
          <a:endParaRPr lang="zh-CN" altLang="en-US"/>
        </a:p>
      </dgm:t>
    </dgm:pt>
    <dgm:pt modelId="{1B0F20B8-8B90-469B-8851-18F2EA5E6203}" type="pres">
      <dgm:prSet presAssocID="{4A48C088-6000-4314-AD7A-3B01A8EDC25D}" presName="rootnode">
        <dgm:presLayoutVars>
          <dgm:chMax/>
          <dgm:chPref/>
          <dgm:dir/>
          <dgm:animLvl val="lvl"/>
        </dgm:presLayoutVars>
      </dgm:prSet>
      <dgm:spPr/>
      <dgm:t>
        <a:bodyPr/>
        <a:lstStyle/>
        <a:p>
          <a:endParaRPr lang="zh-CN" altLang="en-US"/>
        </a:p>
      </dgm:t>
    </dgm:pt>
    <dgm:pt modelId="{8A21E451-8986-462C-A0FD-150712620F9E}" type="pres">
      <dgm:prSet presAssocID="{604A906D-EDF7-4835-9468-89029BA18B79}" presName="composite"/>
      <dgm:spPr/>
      <dgm:t>
        <a:bodyPr/>
        <a:lstStyle/>
        <a:p/>
      </dgm:t>
    </dgm:pt>
    <dgm:pt modelId="{4FEBA87D-CEFF-471B-A129-53BAF21373CD}" type="pres">
      <dgm:prSet presAssocID="{604A906D-EDF7-4835-9468-89029BA18B79}" presName="LShape" presStyleLbl="alignNode1" presStyleCnt="4"/>
      <dgm:spPr/>
      <dgm:t>
        <a:bodyPr/>
        <a:lstStyle/>
        <a:p/>
      </dgm:t>
    </dgm:pt>
    <dgm:pt modelId="{324FB5FA-2BB8-4769-941C-5AB34D280C28}" type="pres">
      <dgm:prSet presAssocID="{604A906D-EDF7-4835-9468-89029BA18B79}" presName="ParentText" presStyleLbl="revTx" presStyleCnt="4">
        <dgm:presLayoutVars>
          <dgm:chMax val="0"/>
          <dgm:chPref val="0"/>
          <dgm:bulletEnabled val="1"/>
        </dgm:presLayoutVars>
      </dgm:prSet>
      <dgm:spPr/>
      <dgm:t>
        <a:bodyPr/>
        <a:lstStyle/>
        <a:p>
          <a:endParaRPr lang="zh-CN" altLang="en-US"/>
        </a:p>
      </dgm:t>
    </dgm:pt>
    <dgm:pt modelId="{BA20F0CF-5E49-4C12-8DA9-9BC14B1C5779}" type="pres">
      <dgm:prSet presAssocID="{604A906D-EDF7-4835-9468-89029BA18B79}" presName="Triangle" presStyleLbl="alignNode1" presStyleCnt="4"/>
      <dgm:spPr/>
      <dgm:t>
        <a:bodyPr/>
        <a:lstStyle/>
        <a:p/>
      </dgm:t>
    </dgm:pt>
    <dgm:pt modelId="{529BC58F-DB05-4B25-A60A-7BB82E1E1329}" type="pres">
      <dgm:prSet presAssocID="{F9DEDD11-118F-40A0-A522-C6153C95E9E9}" presName="sibTrans"/>
      <dgm:spPr/>
      <dgm:t>
        <a:bodyPr/>
        <a:lstStyle/>
        <a:p/>
      </dgm:t>
    </dgm:pt>
    <dgm:pt modelId="{1B063DC9-4237-49B2-BE5B-B68F807591C4}" type="pres">
      <dgm:prSet presAssocID="{F9DEDD11-118F-40A0-A522-C6153C95E9E9}" presName="space"/>
      <dgm:spPr/>
      <dgm:t>
        <a:bodyPr/>
        <a:lstStyle/>
        <a:p/>
      </dgm:t>
    </dgm:pt>
    <dgm:pt modelId="{082F5B5B-4F2C-463F-AE22-CE0EFDB263C5}" type="pres">
      <dgm:prSet presAssocID="{FF4064A0-33DE-449C-8B53-8C30F984B7C4}" presName="composite"/>
      <dgm:spPr/>
      <dgm:t>
        <a:bodyPr/>
        <a:lstStyle/>
        <a:p/>
      </dgm:t>
    </dgm:pt>
    <dgm:pt modelId="{F438C66B-4F2B-438C-9959-C2571BE3E599}" type="pres">
      <dgm:prSet presAssocID="{FF4064A0-33DE-449C-8B53-8C30F984B7C4}" presName="LShape" presStyleLbl="alignNode1" presStyleIdx="1" presStyleCnt="4"/>
      <dgm:spPr/>
      <dgm:t>
        <a:bodyPr/>
        <a:lstStyle/>
        <a:p/>
      </dgm:t>
    </dgm:pt>
    <dgm:pt modelId="{DD6AD31B-F07F-428A-91AF-0895A74D6E73}" type="pres">
      <dgm:prSet presAssocID="{FF4064A0-33DE-449C-8B53-8C30F984B7C4}" presName="ParentText" presStyleLbl="revTx" presStyleIdx="1" presStyleCnt="4">
        <dgm:presLayoutVars>
          <dgm:chMax val="0"/>
          <dgm:chPref val="0"/>
          <dgm:bulletEnabled val="1"/>
        </dgm:presLayoutVars>
      </dgm:prSet>
      <dgm:spPr/>
      <dgm:t>
        <a:bodyPr/>
        <a:lstStyle/>
        <a:p>
          <a:endParaRPr lang="zh-CN" altLang="en-US"/>
        </a:p>
      </dgm:t>
    </dgm:pt>
    <dgm:pt modelId="{925AC341-99A6-462F-B6F6-56AF853F2363}" type="pres">
      <dgm:prSet presAssocID="{FF4064A0-33DE-449C-8B53-8C30F984B7C4}" presName="Triangle" presStyleLbl="alignNode1" presStyleIdx="1" presStyleCnt="4"/>
      <dgm:spPr/>
      <dgm:t>
        <a:bodyPr/>
        <a:lstStyle/>
        <a:p/>
      </dgm:t>
    </dgm:pt>
    <dgm:pt modelId="{ED85D1D9-5480-4233-96D9-0FFA76B34474}" type="pres">
      <dgm:prSet presAssocID="{C6BE32DB-6695-41F8-BA22-C151EE847095}" presName="sibTrans"/>
      <dgm:spPr/>
      <dgm:t>
        <a:bodyPr/>
        <a:lstStyle/>
        <a:p/>
      </dgm:t>
    </dgm:pt>
    <dgm:pt modelId="{FA14608D-254E-452F-9936-754B92F54443}" type="pres">
      <dgm:prSet presAssocID="{C6BE32DB-6695-41F8-BA22-C151EE847095}" presName="space"/>
      <dgm:spPr/>
      <dgm:t>
        <a:bodyPr/>
        <a:lstStyle/>
        <a:p/>
      </dgm:t>
    </dgm:pt>
    <dgm:pt modelId="{C4A951A2-BCE7-4FA9-8DD9-B5A452C06EA2}" type="pres">
      <dgm:prSet presAssocID="{F07C97F0-11CA-4EFB-9658-F346931C119D}" presName="composite"/>
      <dgm:spPr/>
      <dgm:t>
        <a:bodyPr/>
        <a:lstStyle/>
        <a:p/>
      </dgm:t>
    </dgm:pt>
    <dgm:pt modelId="{D50DB4B5-B53B-4D58-B741-E70473185CD3}" type="pres">
      <dgm:prSet presAssocID="{F07C97F0-11CA-4EFB-9658-F346931C119D}" presName="LShape" presStyleLbl="alignNode1" presStyleIdx="2" presStyleCnt="4"/>
      <dgm:spPr/>
      <dgm:t>
        <a:bodyPr/>
        <a:lstStyle/>
        <a:p/>
      </dgm:t>
    </dgm:pt>
    <dgm:pt modelId="{B76C9CF5-F99F-4704-83BF-912296401690}" type="pres">
      <dgm:prSet presAssocID="{F07C97F0-11CA-4EFB-9658-F346931C119D}" presName="ParentText" presStyleLbl="revTx" presStyleIdx="2" presStyleCnt="4">
        <dgm:presLayoutVars>
          <dgm:chMax val="0"/>
          <dgm:chPref val="0"/>
          <dgm:bulletEnabled val="1"/>
        </dgm:presLayoutVars>
      </dgm:prSet>
      <dgm:spPr/>
      <dgm:t>
        <a:bodyPr/>
        <a:lstStyle/>
        <a:p>
          <a:endParaRPr lang="zh-CN" altLang="en-US"/>
        </a:p>
      </dgm:t>
    </dgm:pt>
    <dgm:pt modelId="{329014A9-3713-4BC7-9456-260FC7575EF3}" type="pres">
      <dgm:prSet presAssocID="{F07C97F0-11CA-4EFB-9658-F346931C119D}" presName="Triangle" presStyleLbl="alignNode1" presStyleIdx="2" presStyleCnt="4"/>
      <dgm:spPr/>
      <dgm:t>
        <a:bodyPr/>
        <a:lstStyle/>
        <a:p/>
      </dgm:t>
    </dgm:pt>
    <dgm:pt modelId="{D8525553-3B2C-4515-9DD6-D4ACD8AF38DF}" type="pres">
      <dgm:prSet presAssocID="{9B09AD4E-3370-4F90-9E4A-586C98C12283}" presName="sibTrans"/>
      <dgm:spPr/>
      <dgm:t>
        <a:bodyPr/>
        <a:lstStyle/>
        <a:p/>
      </dgm:t>
    </dgm:pt>
    <dgm:pt modelId="{17353B73-4F91-499F-BE82-D00D38F79922}" type="pres">
      <dgm:prSet presAssocID="{9B09AD4E-3370-4F90-9E4A-586C98C12283}" presName="space"/>
      <dgm:spPr/>
      <dgm:t>
        <a:bodyPr/>
        <a:lstStyle/>
        <a:p/>
      </dgm:t>
    </dgm:pt>
    <dgm:pt modelId="{EEB2481C-FBCC-4466-B709-163C4C46F8C0}" type="pres">
      <dgm:prSet presAssocID="{5174EA4B-C36B-4FFA-83EA-D61501A2CDBB}" presName="composite"/>
      <dgm:spPr/>
      <dgm:t>
        <a:bodyPr/>
        <a:lstStyle/>
        <a:p/>
      </dgm:t>
    </dgm:pt>
    <dgm:pt modelId="{1A704B61-A728-4816-8D59-4FB966BCCA47}" type="pres">
      <dgm:prSet presAssocID="{5174EA4B-C36B-4FFA-83EA-D61501A2CDBB}" presName="LShape" presStyleLbl="alignNode1" presStyleIdx="3" presStyleCnt="4"/>
      <dgm:spPr/>
      <dgm:t>
        <a:bodyPr/>
        <a:lstStyle/>
        <a:p/>
      </dgm:t>
    </dgm:pt>
    <dgm:pt modelId="{FA933C63-EA70-40E3-B98A-4508BD424544}" type="pres">
      <dgm:prSet presAssocID="{5174EA4B-C36B-4FFA-83EA-D61501A2CDBB}" presName="ParentText" presStyleLbl="revTx" presStyleIdx="3" presStyleCnt="4">
        <dgm:presLayoutVars>
          <dgm:chMax val="0"/>
          <dgm:chPref val="0"/>
          <dgm:bulletEnabled val="1"/>
        </dgm:presLayoutVars>
      </dgm:prSet>
      <dgm:spPr/>
      <dgm:t>
        <a:bodyPr/>
        <a:lstStyle/>
        <a:p>
          <a:endParaRPr lang="zh-CN" altLang="en-US"/>
        </a:p>
      </dgm:t>
    </dgm:pt>
  </dgm:ptLst>
  <dgm:cxnLst>
    <dgm:cxn modelId="{91FF4210-12D8-461D-A6C9-0838763B70CF}" srcId="{4A48C088-6000-4314-AD7A-3B01A8EDC25D}" destId="{604A906D-EDF7-4835-9468-89029BA18B79}" srcOrd="0" destOrd="0" parTransId="{EDC0A368-1214-4DE7-99E5-7BECFEB84A31}" sibTransId="{F9DEDD11-118F-40A0-A522-C6153C95E9E9}"/>
    <dgm:cxn modelId="{AC76EC1B-2A02-4685-880A-D489E63DD546}" srcId="{4A48C088-6000-4314-AD7A-3B01A8EDC25D}" destId="{FF4064A0-33DE-449C-8B53-8C30F984B7C4}" srcOrd="1" destOrd="0" parTransId="{1DA37D9F-2618-4A06-9A22-C5FEC88D15B1}" sibTransId="{C6BE32DB-6695-41F8-BA22-C151EE847095}"/>
    <dgm:cxn modelId="{A91D0AA0-AA54-48F7-98E6-513E20E14129}" srcId="{4A48C088-6000-4314-AD7A-3B01A8EDC25D}" destId="{F07C97F0-11CA-4EFB-9658-F346931C119D}" srcOrd="2" destOrd="0" parTransId="{51F05ED1-457D-427F-8D75-EFBB5FC3B309}" sibTransId="{9B09AD4E-3370-4F90-9E4A-586C98C12283}"/>
    <dgm:cxn modelId="{E46115D4-9D8C-4D6C-8A51-431D833C6875}" srcId="{4A48C088-6000-4314-AD7A-3B01A8EDC25D}" destId="{5174EA4B-C36B-4FFA-83EA-D61501A2CDBB}" srcOrd="3" destOrd="0" parTransId="{03AD7B9E-22A6-40F9-853B-6FA5FB5F114D}" sibTransId="{6108ADD8-BC22-4D9C-A6E6-570DEDC5A27A}"/>
    <dgm:cxn modelId="{95ABD5CF-5F3A-4448-8B9D-D9AB9F0AC226}" type="presOf" srcId="{4A48C088-6000-4314-AD7A-3B01A8EDC25D}" destId="{1B0F20B8-8B90-469B-8851-18F2EA5E6203}" srcOrd="0" destOrd="0" presId="urn:microsoft.com/office/officeart/2009/3/layout/StepUpProcess"/>
    <dgm:cxn modelId="{B414D5FF-F519-4D03-9BAE-E291FA33355D}" type="presParOf" srcId="{1B0F20B8-8B90-469B-8851-18F2EA5E6203}" destId="{8A21E451-8986-462C-A0FD-150712620F9E}" srcOrd="0" destOrd="0" presId="urn:microsoft.com/office/officeart/2009/3/layout/StepUpProcess"/>
    <dgm:cxn modelId="{9C147CC0-5AEF-4EE5-B05E-7261574C42CF}" type="presParOf" srcId="{8A21E451-8986-462C-A0FD-150712620F9E}" destId="{4FEBA87D-CEFF-471B-A129-53BAF21373CD}" srcOrd="0" destOrd="0" presId="urn:microsoft.com/office/officeart/2009/3/layout/StepUpProcess"/>
    <dgm:cxn modelId="{573865D3-75FA-4E4C-8814-A30540B82ADE}" type="presParOf" srcId="{8A21E451-8986-462C-A0FD-150712620F9E}" destId="{324FB5FA-2BB8-4769-941C-5AB34D280C28}" srcOrd="1" destOrd="0" presId="urn:microsoft.com/office/officeart/2009/3/layout/StepUpProcess"/>
    <dgm:cxn modelId="{71BC3E55-E0DB-455C-A7F8-EFC5D01D10F5}" type="presOf" srcId="{604A906D-EDF7-4835-9468-89029BA18B79}" destId="{324FB5FA-2BB8-4769-941C-5AB34D280C28}" srcOrd="0" destOrd="0" presId="urn:microsoft.com/office/officeart/2009/3/layout/StepUpProcess"/>
    <dgm:cxn modelId="{CAC1A019-890A-43D4-8C79-0A4C31BF1D43}" type="presParOf" srcId="{8A21E451-8986-462C-A0FD-150712620F9E}" destId="{BA20F0CF-5E49-4C12-8DA9-9BC14B1C5779}" srcOrd="2" destOrd="0" presId="urn:microsoft.com/office/officeart/2009/3/layout/StepUpProcess"/>
    <dgm:cxn modelId="{433F0C72-DE8B-49B3-87D6-BDDB88AA3AC6}" type="presParOf" srcId="{1B0F20B8-8B90-469B-8851-18F2EA5E6203}" destId="{529BC58F-DB05-4B25-A60A-7BB82E1E1329}" srcOrd="1" destOrd="0" presId="urn:microsoft.com/office/officeart/2009/3/layout/StepUpProcess"/>
    <dgm:cxn modelId="{1B528B6B-5FEE-4EA8-B21B-914AA97FEC41}" type="presParOf" srcId="{529BC58F-DB05-4B25-A60A-7BB82E1E1329}" destId="{1B063DC9-4237-49B2-BE5B-B68F807591C4}" srcOrd="0" destOrd="0" presId="urn:microsoft.com/office/officeart/2009/3/layout/StepUpProcess"/>
    <dgm:cxn modelId="{B34FEC0E-8EF5-4B5A-B51E-797954D0F96C}" type="presParOf" srcId="{1B0F20B8-8B90-469B-8851-18F2EA5E6203}" destId="{082F5B5B-4F2C-463F-AE22-CE0EFDB263C5}" srcOrd="2" destOrd="0" presId="urn:microsoft.com/office/officeart/2009/3/layout/StepUpProcess"/>
    <dgm:cxn modelId="{98559DBB-226E-44F9-90D2-1251C281547E}" type="presParOf" srcId="{082F5B5B-4F2C-463F-AE22-CE0EFDB263C5}" destId="{F438C66B-4F2B-438C-9959-C2571BE3E599}" srcOrd="0" destOrd="0" presId="urn:microsoft.com/office/officeart/2009/3/layout/StepUpProcess"/>
    <dgm:cxn modelId="{F97EC4C9-B5AE-4A5E-89F6-83BA4B183342}" type="presParOf" srcId="{082F5B5B-4F2C-463F-AE22-CE0EFDB263C5}" destId="{DD6AD31B-F07F-428A-91AF-0895A74D6E73}" srcOrd="1" destOrd="0" presId="urn:microsoft.com/office/officeart/2009/3/layout/StepUpProcess"/>
    <dgm:cxn modelId="{BABD703A-68EF-4764-B1B8-6DE68E247DDF}" type="presOf" srcId="{FF4064A0-33DE-449C-8B53-8C30F984B7C4}" destId="{DD6AD31B-F07F-428A-91AF-0895A74D6E73}" srcOrd="0" destOrd="0" presId="urn:microsoft.com/office/officeart/2009/3/layout/StepUpProcess"/>
    <dgm:cxn modelId="{DB67F778-F0FD-4097-BA97-94B7AED24266}" type="presParOf" srcId="{082F5B5B-4F2C-463F-AE22-CE0EFDB263C5}" destId="{925AC341-99A6-462F-B6F6-56AF853F2363}" srcOrd="2" destOrd="0" presId="urn:microsoft.com/office/officeart/2009/3/layout/StepUpProcess"/>
    <dgm:cxn modelId="{F4491D59-F098-4404-AED6-1C847DFF77DB}" type="presParOf" srcId="{1B0F20B8-8B90-469B-8851-18F2EA5E6203}" destId="{ED85D1D9-5480-4233-96D9-0FFA76B34474}" srcOrd="3" destOrd="0" presId="urn:microsoft.com/office/officeart/2009/3/layout/StepUpProcess"/>
    <dgm:cxn modelId="{CA9B61F4-E1E1-4E76-85A7-D5B4D5135049}" type="presParOf" srcId="{ED85D1D9-5480-4233-96D9-0FFA76B34474}" destId="{FA14608D-254E-452F-9936-754B92F54443}" srcOrd="0" destOrd="0" presId="urn:microsoft.com/office/officeart/2009/3/layout/StepUpProcess"/>
    <dgm:cxn modelId="{A91F71A5-63A3-4196-8D84-AEB7369F61B8}" type="presParOf" srcId="{1B0F20B8-8B90-469B-8851-18F2EA5E6203}" destId="{C4A951A2-BCE7-4FA9-8DD9-B5A452C06EA2}" srcOrd="4" destOrd="0" presId="urn:microsoft.com/office/officeart/2009/3/layout/StepUpProcess"/>
    <dgm:cxn modelId="{3B27E0A0-C9ED-46AC-B44F-F77FFDDF1AEB}" type="presParOf" srcId="{C4A951A2-BCE7-4FA9-8DD9-B5A452C06EA2}" destId="{D50DB4B5-B53B-4D58-B741-E70473185CD3}" srcOrd="0" destOrd="0" presId="urn:microsoft.com/office/officeart/2009/3/layout/StepUpProcess"/>
    <dgm:cxn modelId="{2A87B941-E9CB-4BE1-A8FA-7AF133A831AD}" type="presParOf" srcId="{C4A951A2-BCE7-4FA9-8DD9-B5A452C06EA2}" destId="{B76C9CF5-F99F-4704-83BF-912296401690}" srcOrd="1" destOrd="0" presId="urn:microsoft.com/office/officeart/2009/3/layout/StepUpProcess"/>
    <dgm:cxn modelId="{191775D2-8809-43B8-BFC1-A9945353EF7D}" type="presOf" srcId="{F07C97F0-11CA-4EFB-9658-F346931C119D}" destId="{B76C9CF5-F99F-4704-83BF-912296401690}" srcOrd="0" destOrd="0" presId="urn:microsoft.com/office/officeart/2009/3/layout/StepUpProcess"/>
    <dgm:cxn modelId="{453D505E-D3D8-4FD5-A924-E4C14F613C1E}" type="presParOf" srcId="{C4A951A2-BCE7-4FA9-8DD9-B5A452C06EA2}" destId="{329014A9-3713-4BC7-9456-260FC7575EF3}" srcOrd="2" destOrd="0" presId="urn:microsoft.com/office/officeart/2009/3/layout/StepUpProcess"/>
    <dgm:cxn modelId="{F2B5373C-422F-49EA-9766-5CBDBAE0AD31}" type="presParOf" srcId="{1B0F20B8-8B90-469B-8851-18F2EA5E6203}" destId="{D8525553-3B2C-4515-9DD6-D4ACD8AF38DF}" srcOrd="5" destOrd="0" presId="urn:microsoft.com/office/officeart/2009/3/layout/StepUpProcess"/>
    <dgm:cxn modelId="{4E6FCD53-F8AE-4836-AB25-AA7B1BCCEA9D}" type="presParOf" srcId="{D8525553-3B2C-4515-9DD6-D4ACD8AF38DF}" destId="{17353B73-4F91-499F-BE82-D00D38F79922}" srcOrd="0" destOrd="0" presId="urn:microsoft.com/office/officeart/2009/3/layout/StepUpProcess"/>
    <dgm:cxn modelId="{C267C438-086F-489C-8793-274516AAF7CA}" type="presParOf" srcId="{1B0F20B8-8B90-469B-8851-18F2EA5E6203}" destId="{EEB2481C-FBCC-4466-B709-163C4C46F8C0}" srcOrd="6" destOrd="0" presId="urn:microsoft.com/office/officeart/2009/3/layout/StepUpProcess"/>
    <dgm:cxn modelId="{2E12C1C6-771E-498F-B020-F86A8EF9ED7B}" type="presParOf" srcId="{EEB2481C-FBCC-4466-B709-163C4C46F8C0}" destId="{1A704B61-A728-4816-8D59-4FB966BCCA47}" srcOrd="0" destOrd="0" presId="urn:microsoft.com/office/officeart/2009/3/layout/StepUpProcess"/>
    <dgm:cxn modelId="{9FF388E8-0644-46D9-AF84-9E91F787965B}" type="presParOf" srcId="{EEB2481C-FBCC-4466-B709-163C4C46F8C0}" destId="{FA933C63-EA70-40E3-B98A-4508BD424544}" srcOrd="1" destOrd="0" presId="urn:microsoft.com/office/officeart/2009/3/layout/StepUpProcess"/>
    <dgm:cxn modelId="{388E3F13-B68A-433D-B9F5-315D0D36B839}" type="presOf" srcId="{5174EA4B-C36B-4FFA-83EA-D61501A2CDBB}" destId="{FA933C63-EA70-40E3-B98A-4508BD424544}" srcOrd="0" destOrd="0" presId="urn:microsoft.com/office/officeart/2009/3/layout/StepUpProcess"/>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A48C088-6000-4314-AD7A-3B01A8EDC25D}" type="doc">
      <dgm:prSet loTypeId="urn:microsoft.com/office/officeart/2009/3/layout/StepUpProcess" loCatId="process" qsTypeId="urn:microsoft.com/office/officeart/2005/8/quickstyle/simple5" qsCatId="simple" csTypeId="urn:microsoft.com/office/officeart/2005/8/colors/colorful4" csCatId="colorful" phldr="1"/>
      <dgm:spPr/>
      <dgm:t>
        <a:bodyPr/>
        <a:lstStyle/>
        <a:p>
          <a:endParaRPr lang="zh-CN" altLang="en-US"/>
        </a:p>
      </dgm:t>
    </dgm:pt>
    <dgm:pt modelId="{EDC0A368-1214-4DE7-99E5-7BECFEB84A31}" type="parTrans" cxnId="{1E67CD93-2000-4FFA-BE23-BE5F1C4915B1}">
      <dgm:prSet/>
      <dgm:spPr/>
      <dgm:t>
        <a:bodyPr/>
        <a:lstStyle/>
        <a:p>
          <a:endParaRPr lang="zh-CN" altLang="en-US"/>
        </a:p>
      </dgm:t>
    </dgm:pt>
    <dgm:pt modelId="{604A906D-EDF7-4835-9468-89029BA18B79}">
      <dgm:prSet phldrT="[文本]" custT="1"/>
      <dgm:spPr/>
      <dgm:t>
        <a:bodyPr/>
        <a:lstStyle/>
        <a:p>
          <a:r>
            <a:rPr lang="zh-CN" altLang="en-US" sz="2200" smtClean="0"/>
            <a:t>宣传</a:t>
          </a:r>
          <a:endParaRPr lang="zh-CN" altLang="en-US" sz="2200"/>
        </a:p>
      </dgm:t>
    </dgm:pt>
    <dgm:pt modelId="{F9DEDD11-118F-40A0-A522-C6153C95E9E9}" type="sibTrans" cxnId="{1E67CD93-2000-4FFA-BE23-BE5F1C4915B1}">
      <dgm:prSet/>
      <dgm:spPr/>
      <dgm:t>
        <a:bodyPr/>
        <a:lstStyle/>
        <a:p>
          <a:endParaRPr lang="zh-CN" altLang="en-US"/>
        </a:p>
      </dgm:t>
    </dgm:pt>
    <dgm:pt modelId="{1DA37D9F-2618-4A06-9A22-C5FEC88D15B1}" type="parTrans" cxnId="{800A68BC-ED19-4B85-BDCA-E5366C1823BE}">
      <dgm:prSet/>
      <dgm:spPr/>
      <dgm:t>
        <a:bodyPr/>
        <a:lstStyle/>
        <a:p>
          <a:endParaRPr lang="zh-CN" altLang="en-US"/>
        </a:p>
      </dgm:t>
    </dgm:pt>
    <dgm:pt modelId="{FF4064A0-33DE-449C-8B53-8C30F984B7C4}">
      <dgm:prSet phldrT="[文本]" custT="1"/>
      <dgm:spPr/>
      <dgm:t>
        <a:bodyPr/>
        <a:lstStyle/>
        <a:p>
          <a:r>
            <a:rPr lang="zh-CN" altLang="en-US" sz="2200" smtClean="0"/>
            <a:t>进行试调查</a:t>
          </a:r>
          <a:endParaRPr lang="zh-CN" altLang="en-US" sz="2200"/>
        </a:p>
      </dgm:t>
    </dgm:pt>
    <dgm:pt modelId="{C6BE32DB-6695-41F8-BA22-C151EE847095}" type="sibTrans" cxnId="{800A68BC-ED19-4B85-BDCA-E5366C1823BE}">
      <dgm:prSet/>
      <dgm:spPr/>
      <dgm:t>
        <a:bodyPr/>
        <a:lstStyle/>
        <a:p>
          <a:endParaRPr lang="zh-CN" altLang="en-US"/>
        </a:p>
      </dgm:t>
    </dgm:pt>
    <dgm:pt modelId="{51F05ED1-457D-427F-8D75-EFBB5FC3B309}" type="parTrans" cxnId="{7DA4AE18-DDCB-4F0C-8139-A960862CFDD7}">
      <dgm:prSet/>
      <dgm:spPr/>
      <dgm:t>
        <a:bodyPr/>
        <a:lstStyle/>
        <a:p>
          <a:endParaRPr lang="zh-CN" altLang="en-US"/>
        </a:p>
      </dgm:t>
    </dgm:pt>
    <dgm:pt modelId="{F07C97F0-11CA-4EFB-9658-F346931C119D}">
      <dgm:prSet phldrT="[文本]" custT="1"/>
      <dgm:spPr/>
      <dgm:t>
        <a:bodyPr/>
        <a:lstStyle/>
        <a:p>
          <a:r>
            <a:rPr lang="zh-CN" altLang="zh-CN" sz="2200" smtClean="0"/>
            <a:t>实地调查</a:t>
          </a:r>
          <a:endParaRPr lang="zh-CN" altLang="en-US" sz="2200"/>
        </a:p>
      </dgm:t>
    </dgm:pt>
    <dgm:pt modelId="{9B09AD4E-3370-4F90-9E4A-586C98C12283}" type="sibTrans" cxnId="{7DA4AE18-DDCB-4F0C-8139-A960862CFDD7}">
      <dgm:prSet/>
      <dgm:spPr/>
      <dgm:t>
        <a:bodyPr/>
        <a:lstStyle/>
        <a:p>
          <a:endParaRPr lang="zh-CN" altLang="en-US"/>
        </a:p>
      </dgm:t>
    </dgm:pt>
    <dgm:pt modelId="{03AD7B9E-22A6-40F9-853B-6FA5FB5F114D}" type="parTrans" cxnId="{7339DAA6-3E94-4ED8-8823-B3910B4216A2}">
      <dgm:prSet/>
      <dgm:spPr/>
      <dgm:t>
        <a:bodyPr/>
        <a:lstStyle/>
        <a:p>
          <a:endParaRPr lang="zh-CN" altLang="en-US"/>
        </a:p>
      </dgm:t>
    </dgm:pt>
    <dgm:pt modelId="{5174EA4B-C36B-4FFA-83EA-D61501A2CDBB}">
      <dgm:prSet/>
      <dgm:spPr/>
      <dgm:t>
        <a:bodyPr/>
        <a:lstStyle/>
        <a:p>
          <a:endParaRPr lang="zh-CN" altLang="en-US"/>
        </a:p>
      </dgm:t>
    </dgm:pt>
    <dgm:pt modelId="{6108ADD8-BC22-4D9C-A6E6-570DEDC5A27A}" type="sibTrans" cxnId="{7339DAA6-3E94-4ED8-8823-B3910B4216A2}">
      <dgm:prSet/>
      <dgm:spPr/>
      <dgm:t>
        <a:bodyPr/>
        <a:lstStyle/>
        <a:p>
          <a:endParaRPr lang="zh-CN" altLang="en-US"/>
        </a:p>
      </dgm:t>
    </dgm:pt>
    <dgm:pt modelId="{FC19B755-6E51-488D-8437-1C4DDE7BDD0C}" type="parTrans" cxnId="{E76D04EB-EA49-4AF6-9D2E-3D7AB93D8802}">
      <dgm:prSet/>
      <dgm:spPr/>
      <dgm:t>
        <a:bodyPr/>
        <a:lstStyle/>
        <a:p>
          <a:endParaRPr lang="zh-CN" altLang="en-US"/>
        </a:p>
      </dgm:t>
    </dgm:pt>
    <dgm:pt modelId="{CC59DC49-F25A-4E82-BA9A-B8F21C085FAA}">
      <dgm:prSet/>
      <dgm:spPr/>
      <dgm:t>
        <a:bodyPr/>
        <a:lstStyle/>
        <a:p>
          <a:endParaRPr lang="zh-CN" altLang="en-US"/>
        </a:p>
      </dgm:t>
    </dgm:pt>
    <dgm:pt modelId="{6160CF46-7148-498D-B212-40A8FAD897DC}" type="sibTrans" cxnId="{E76D04EB-EA49-4AF6-9D2E-3D7AB93D8802}">
      <dgm:prSet/>
      <dgm:spPr/>
      <dgm:t>
        <a:bodyPr/>
        <a:lstStyle/>
        <a:p>
          <a:endParaRPr lang="zh-CN" altLang="en-US"/>
        </a:p>
      </dgm:t>
    </dgm:pt>
    <dgm:pt modelId="{1B0F20B8-8B90-469B-8851-18F2EA5E6203}" type="pres">
      <dgm:prSet presAssocID="{4A48C088-6000-4314-AD7A-3B01A8EDC25D}" presName="rootnode">
        <dgm:presLayoutVars>
          <dgm:chMax/>
          <dgm:chPref/>
          <dgm:dir/>
          <dgm:animLvl val="lvl"/>
        </dgm:presLayoutVars>
      </dgm:prSet>
      <dgm:spPr/>
      <dgm:t>
        <a:bodyPr/>
        <a:lstStyle/>
        <a:p>
          <a:endParaRPr lang="zh-CN" altLang="en-US"/>
        </a:p>
      </dgm:t>
    </dgm:pt>
    <dgm:pt modelId="{8A21E451-8986-462C-A0FD-150712620F9E}" type="pres">
      <dgm:prSet presAssocID="{604A906D-EDF7-4835-9468-89029BA18B79}" presName="composite"/>
      <dgm:spPr/>
      <dgm:t>
        <a:bodyPr/>
        <a:lstStyle/>
        <a:p/>
      </dgm:t>
    </dgm:pt>
    <dgm:pt modelId="{4FEBA87D-CEFF-471B-A129-53BAF21373CD}" type="pres">
      <dgm:prSet presAssocID="{604A906D-EDF7-4835-9468-89029BA18B79}" presName="LShape" presStyleLbl="alignNode1" presStyleCnt="5"/>
      <dgm:spPr/>
      <dgm:t>
        <a:bodyPr/>
        <a:lstStyle/>
        <a:p/>
      </dgm:t>
    </dgm:pt>
    <dgm:pt modelId="{324FB5FA-2BB8-4769-941C-5AB34D280C28}" type="pres">
      <dgm:prSet presAssocID="{604A906D-EDF7-4835-9468-89029BA18B79}" presName="ParentText" presStyleLbl="revTx" presStyleCnt="5">
        <dgm:presLayoutVars>
          <dgm:chMax val="0"/>
          <dgm:chPref val="0"/>
          <dgm:bulletEnabled val="1"/>
        </dgm:presLayoutVars>
      </dgm:prSet>
      <dgm:spPr/>
      <dgm:t>
        <a:bodyPr/>
        <a:lstStyle/>
        <a:p>
          <a:endParaRPr lang="zh-CN" altLang="en-US"/>
        </a:p>
      </dgm:t>
    </dgm:pt>
    <dgm:pt modelId="{BA20F0CF-5E49-4C12-8DA9-9BC14B1C5779}" type="pres">
      <dgm:prSet presAssocID="{604A906D-EDF7-4835-9468-89029BA18B79}" presName="Triangle" presStyleLbl="alignNode1" presStyleCnt="5"/>
      <dgm:spPr/>
      <dgm:t>
        <a:bodyPr/>
        <a:lstStyle/>
        <a:p/>
      </dgm:t>
    </dgm:pt>
    <dgm:pt modelId="{529BC58F-DB05-4B25-A60A-7BB82E1E1329}" type="pres">
      <dgm:prSet presAssocID="{F9DEDD11-118F-40A0-A522-C6153C95E9E9}" presName="sibTrans"/>
      <dgm:spPr/>
      <dgm:t>
        <a:bodyPr/>
        <a:lstStyle/>
        <a:p/>
      </dgm:t>
    </dgm:pt>
    <dgm:pt modelId="{1B063DC9-4237-49B2-BE5B-B68F807591C4}" type="pres">
      <dgm:prSet presAssocID="{F9DEDD11-118F-40A0-A522-C6153C95E9E9}" presName="space"/>
      <dgm:spPr/>
      <dgm:t>
        <a:bodyPr/>
        <a:lstStyle/>
        <a:p/>
      </dgm:t>
    </dgm:pt>
    <dgm:pt modelId="{082F5B5B-4F2C-463F-AE22-CE0EFDB263C5}" type="pres">
      <dgm:prSet presAssocID="{FF4064A0-33DE-449C-8B53-8C30F984B7C4}" presName="composite"/>
      <dgm:spPr/>
      <dgm:t>
        <a:bodyPr/>
        <a:lstStyle/>
        <a:p/>
      </dgm:t>
    </dgm:pt>
    <dgm:pt modelId="{F438C66B-4F2B-438C-9959-C2571BE3E599}" type="pres">
      <dgm:prSet presAssocID="{FF4064A0-33DE-449C-8B53-8C30F984B7C4}" presName="LShape" presStyleLbl="alignNode1" presStyleIdx="1" presStyleCnt="5"/>
      <dgm:spPr/>
      <dgm:t>
        <a:bodyPr/>
        <a:lstStyle/>
        <a:p/>
      </dgm:t>
    </dgm:pt>
    <dgm:pt modelId="{DD6AD31B-F07F-428A-91AF-0895A74D6E73}" type="pres">
      <dgm:prSet presAssocID="{FF4064A0-33DE-449C-8B53-8C30F984B7C4}" presName="ParentText" presStyleLbl="revTx" presStyleIdx="1" presStyleCnt="5">
        <dgm:presLayoutVars>
          <dgm:chMax val="0"/>
          <dgm:chPref val="0"/>
          <dgm:bulletEnabled val="1"/>
        </dgm:presLayoutVars>
      </dgm:prSet>
      <dgm:spPr/>
      <dgm:t>
        <a:bodyPr/>
        <a:lstStyle/>
        <a:p>
          <a:endParaRPr lang="zh-CN" altLang="en-US"/>
        </a:p>
      </dgm:t>
    </dgm:pt>
    <dgm:pt modelId="{925AC341-99A6-462F-B6F6-56AF853F2363}" type="pres">
      <dgm:prSet presAssocID="{FF4064A0-33DE-449C-8B53-8C30F984B7C4}" presName="Triangle" presStyleLbl="alignNode1" presStyleIdx="1" presStyleCnt="5"/>
      <dgm:spPr/>
      <dgm:t>
        <a:bodyPr/>
        <a:lstStyle/>
        <a:p/>
      </dgm:t>
    </dgm:pt>
    <dgm:pt modelId="{ED85D1D9-5480-4233-96D9-0FFA76B34474}" type="pres">
      <dgm:prSet presAssocID="{C6BE32DB-6695-41F8-BA22-C151EE847095}" presName="sibTrans"/>
      <dgm:spPr/>
      <dgm:t>
        <a:bodyPr/>
        <a:lstStyle/>
        <a:p/>
      </dgm:t>
    </dgm:pt>
    <dgm:pt modelId="{FA14608D-254E-452F-9936-754B92F54443}" type="pres">
      <dgm:prSet presAssocID="{C6BE32DB-6695-41F8-BA22-C151EE847095}" presName="space"/>
      <dgm:spPr/>
      <dgm:t>
        <a:bodyPr/>
        <a:lstStyle/>
        <a:p/>
      </dgm:t>
    </dgm:pt>
    <dgm:pt modelId="{C4A951A2-BCE7-4FA9-8DD9-B5A452C06EA2}" type="pres">
      <dgm:prSet presAssocID="{F07C97F0-11CA-4EFB-9658-F346931C119D}" presName="composite"/>
      <dgm:spPr/>
      <dgm:t>
        <a:bodyPr/>
        <a:lstStyle/>
        <a:p/>
      </dgm:t>
    </dgm:pt>
    <dgm:pt modelId="{D50DB4B5-B53B-4D58-B741-E70473185CD3}" type="pres">
      <dgm:prSet presAssocID="{F07C97F0-11CA-4EFB-9658-F346931C119D}" presName="LShape" presStyleLbl="alignNode1" presStyleIdx="2" presStyleCnt="5"/>
      <dgm:spPr/>
      <dgm:t>
        <a:bodyPr/>
        <a:lstStyle/>
        <a:p/>
      </dgm:t>
    </dgm:pt>
    <dgm:pt modelId="{B76C9CF5-F99F-4704-83BF-912296401690}" type="pres">
      <dgm:prSet presAssocID="{F07C97F0-11CA-4EFB-9658-F346931C119D}" presName="ParentText" presStyleLbl="revTx" presStyleIdx="2" presStyleCnt="5">
        <dgm:presLayoutVars>
          <dgm:chMax val="0"/>
          <dgm:chPref val="0"/>
          <dgm:bulletEnabled val="1"/>
        </dgm:presLayoutVars>
      </dgm:prSet>
      <dgm:spPr/>
      <dgm:t>
        <a:bodyPr/>
        <a:lstStyle/>
        <a:p>
          <a:endParaRPr lang="zh-CN" altLang="en-US"/>
        </a:p>
      </dgm:t>
    </dgm:pt>
    <dgm:pt modelId="{329014A9-3713-4BC7-9456-260FC7575EF3}" type="pres">
      <dgm:prSet presAssocID="{F07C97F0-11CA-4EFB-9658-F346931C119D}" presName="Triangle" presStyleLbl="alignNode1" presStyleIdx="2" presStyleCnt="5"/>
      <dgm:spPr/>
      <dgm:t>
        <a:bodyPr/>
        <a:lstStyle/>
        <a:p/>
      </dgm:t>
    </dgm:pt>
    <dgm:pt modelId="{D8525553-3B2C-4515-9DD6-D4ACD8AF38DF}" type="pres">
      <dgm:prSet presAssocID="{9B09AD4E-3370-4F90-9E4A-586C98C12283}" presName="sibTrans"/>
      <dgm:spPr/>
      <dgm:t>
        <a:bodyPr/>
        <a:lstStyle/>
        <a:p/>
      </dgm:t>
    </dgm:pt>
    <dgm:pt modelId="{17353B73-4F91-499F-BE82-D00D38F79922}" type="pres">
      <dgm:prSet presAssocID="{9B09AD4E-3370-4F90-9E4A-586C98C12283}" presName="space"/>
      <dgm:spPr/>
      <dgm:t>
        <a:bodyPr/>
        <a:lstStyle/>
        <a:p/>
      </dgm:t>
    </dgm:pt>
    <dgm:pt modelId="{EEB2481C-FBCC-4466-B709-163C4C46F8C0}" type="pres">
      <dgm:prSet presAssocID="{5174EA4B-C36B-4FFA-83EA-D61501A2CDBB}" presName="composite"/>
      <dgm:spPr/>
      <dgm:t>
        <a:bodyPr/>
        <a:lstStyle/>
        <a:p/>
      </dgm:t>
    </dgm:pt>
    <dgm:pt modelId="{1A704B61-A728-4816-8D59-4FB966BCCA47}" type="pres">
      <dgm:prSet presAssocID="{5174EA4B-C36B-4FFA-83EA-D61501A2CDBB}" presName="LShape" presStyleLbl="alignNode1" presStyleIdx="3" presStyleCnt="5"/>
      <dgm:spPr/>
      <dgm:t>
        <a:bodyPr/>
        <a:lstStyle/>
        <a:p/>
      </dgm:t>
    </dgm:pt>
    <dgm:pt modelId="{FA933C63-EA70-40E3-B98A-4508BD424544}" type="pres">
      <dgm:prSet presAssocID="{5174EA4B-C36B-4FFA-83EA-D61501A2CDBB}" presName="ParentText" presStyleLbl="revTx" presStyleIdx="3" presStyleCnt="5">
        <dgm:presLayoutVars>
          <dgm:chMax val="0"/>
          <dgm:chPref val="0"/>
          <dgm:bulletEnabled val="1"/>
        </dgm:presLayoutVars>
      </dgm:prSet>
      <dgm:spPr/>
      <dgm:t>
        <a:bodyPr/>
        <a:lstStyle/>
        <a:p>
          <a:endParaRPr lang="zh-CN" altLang="en-US"/>
        </a:p>
      </dgm:t>
    </dgm:pt>
    <dgm:pt modelId="{871B675F-E191-47E0-B3B8-C254F71B266B}" type="pres">
      <dgm:prSet presAssocID="{5174EA4B-C36B-4FFA-83EA-D61501A2CDBB}" presName="Triangle" presStyleLbl="alignNode1" presStyleIdx="3" presStyleCnt="5"/>
      <dgm:spPr/>
      <dgm:t>
        <a:bodyPr/>
        <a:lstStyle/>
        <a:p/>
      </dgm:t>
    </dgm:pt>
    <dgm:pt modelId="{30EE857A-20F2-46D7-9290-F1B5299CA337}" type="pres">
      <dgm:prSet presAssocID="{6108ADD8-BC22-4D9C-A6E6-570DEDC5A27A}" presName="sibTrans"/>
      <dgm:spPr/>
      <dgm:t>
        <a:bodyPr/>
        <a:lstStyle/>
        <a:p/>
      </dgm:t>
    </dgm:pt>
    <dgm:pt modelId="{D1816B02-EF71-46DA-BA15-C09B3F288E21}" type="pres">
      <dgm:prSet presAssocID="{6108ADD8-BC22-4D9C-A6E6-570DEDC5A27A}" presName="space"/>
      <dgm:spPr/>
      <dgm:t>
        <a:bodyPr/>
        <a:lstStyle/>
        <a:p/>
      </dgm:t>
    </dgm:pt>
    <dgm:pt modelId="{30F97032-CE97-45D9-A822-A6BAFC9496BA}" type="pres">
      <dgm:prSet presAssocID="{CC59DC49-F25A-4E82-BA9A-B8F21C085FAA}" presName="composite"/>
      <dgm:spPr/>
      <dgm:t>
        <a:bodyPr/>
        <a:lstStyle/>
        <a:p/>
      </dgm:t>
    </dgm:pt>
    <dgm:pt modelId="{578C0AE6-28E5-410B-9539-1E32C844F5B0}" type="pres">
      <dgm:prSet presAssocID="{CC59DC49-F25A-4E82-BA9A-B8F21C085FAA}" presName="LShape" presStyleLbl="alignNode1" presStyleIdx="4" presStyleCnt="5"/>
      <dgm:spPr/>
      <dgm:t>
        <a:bodyPr/>
        <a:lstStyle/>
        <a:p/>
      </dgm:t>
    </dgm:pt>
    <dgm:pt modelId="{57DE0B2E-B154-4A30-9527-59D1F6197388}" type="pres">
      <dgm:prSet presAssocID="{CC59DC49-F25A-4E82-BA9A-B8F21C085FAA}" presName="ParentText" presStyleLbl="revTx" presStyleIdx="4" presStyleCnt="5">
        <dgm:presLayoutVars>
          <dgm:chMax val="0"/>
          <dgm:chPref val="0"/>
          <dgm:bulletEnabled val="1"/>
        </dgm:presLayoutVars>
      </dgm:prSet>
      <dgm:spPr/>
      <dgm:t>
        <a:bodyPr/>
        <a:lstStyle/>
        <a:p>
          <a:endParaRPr lang="zh-CN" altLang="en-US"/>
        </a:p>
      </dgm:t>
    </dgm:pt>
  </dgm:ptLst>
  <dgm:cxnLst>
    <dgm:cxn modelId="{1E67CD93-2000-4FFA-BE23-BE5F1C4915B1}" srcId="{4A48C088-6000-4314-AD7A-3B01A8EDC25D}" destId="{604A906D-EDF7-4835-9468-89029BA18B79}" srcOrd="0" destOrd="0" parTransId="{EDC0A368-1214-4DE7-99E5-7BECFEB84A31}" sibTransId="{F9DEDD11-118F-40A0-A522-C6153C95E9E9}"/>
    <dgm:cxn modelId="{800A68BC-ED19-4B85-BDCA-E5366C1823BE}" srcId="{4A48C088-6000-4314-AD7A-3B01A8EDC25D}" destId="{FF4064A0-33DE-449C-8B53-8C30F984B7C4}" srcOrd="1" destOrd="0" parTransId="{1DA37D9F-2618-4A06-9A22-C5FEC88D15B1}" sibTransId="{C6BE32DB-6695-41F8-BA22-C151EE847095}"/>
    <dgm:cxn modelId="{7DA4AE18-DDCB-4F0C-8139-A960862CFDD7}" srcId="{4A48C088-6000-4314-AD7A-3B01A8EDC25D}" destId="{F07C97F0-11CA-4EFB-9658-F346931C119D}" srcOrd="2" destOrd="0" parTransId="{51F05ED1-457D-427F-8D75-EFBB5FC3B309}" sibTransId="{9B09AD4E-3370-4F90-9E4A-586C98C12283}"/>
    <dgm:cxn modelId="{7339DAA6-3E94-4ED8-8823-B3910B4216A2}" srcId="{4A48C088-6000-4314-AD7A-3B01A8EDC25D}" destId="{5174EA4B-C36B-4FFA-83EA-D61501A2CDBB}" srcOrd="3" destOrd="0" parTransId="{03AD7B9E-22A6-40F9-853B-6FA5FB5F114D}" sibTransId="{6108ADD8-BC22-4D9C-A6E6-570DEDC5A27A}"/>
    <dgm:cxn modelId="{E76D04EB-EA49-4AF6-9D2E-3D7AB93D8802}" srcId="{4A48C088-6000-4314-AD7A-3B01A8EDC25D}" destId="{CC59DC49-F25A-4E82-BA9A-B8F21C085FAA}" srcOrd="4" destOrd="0" parTransId="{FC19B755-6E51-488D-8437-1C4DDE7BDD0C}" sibTransId="{6160CF46-7148-498D-B212-40A8FAD897DC}"/>
    <dgm:cxn modelId="{49B0ADEB-CAAD-4615-9992-2B5ACB37B159}" type="presOf" srcId="{4A48C088-6000-4314-AD7A-3B01A8EDC25D}" destId="{1B0F20B8-8B90-469B-8851-18F2EA5E6203}" srcOrd="0" destOrd="0" presId="urn:microsoft.com/office/officeart/2009/3/layout/StepUpProcess"/>
    <dgm:cxn modelId="{7969EA08-5696-4C59-8F11-5E8940F4D937}" type="presParOf" srcId="{1B0F20B8-8B90-469B-8851-18F2EA5E6203}" destId="{8A21E451-8986-462C-A0FD-150712620F9E}" srcOrd="0" destOrd="0" presId="urn:microsoft.com/office/officeart/2009/3/layout/StepUpProcess"/>
    <dgm:cxn modelId="{41720EFD-DF5E-4995-AE2A-258C4A97A1C8}" type="presParOf" srcId="{8A21E451-8986-462C-A0FD-150712620F9E}" destId="{4FEBA87D-CEFF-471B-A129-53BAF21373CD}" srcOrd="0" destOrd="0" presId="urn:microsoft.com/office/officeart/2009/3/layout/StepUpProcess"/>
    <dgm:cxn modelId="{29D68480-A379-4B6C-BFBB-D2E6FD9C7876}" type="presParOf" srcId="{8A21E451-8986-462C-A0FD-150712620F9E}" destId="{324FB5FA-2BB8-4769-941C-5AB34D280C28}" srcOrd="1" destOrd="0" presId="urn:microsoft.com/office/officeart/2009/3/layout/StepUpProcess"/>
    <dgm:cxn modelId="{F85A9B95-B9A9-4F0A-99CD-A57026B2E8BE}" type="presOf" srcId="{604A906D-EDF7-4835-9468-89029BA18B79}" destId="{324FB5FA-2BB8-4769-941C-5AB34D280C28}" srcOrd="0" destOrd="0" presId="urn:microsoft.com/office/officeart/2009/3/layout/StepUpProcess"/>
    <dgm:cxn modelId="{83BF8A0E-E381-46C3-B1CA-CDAE5B78EFFF}" type="presParOf" srcId="{8A21E451-8986-462C-A0FD-150712620F9E}" destId="{BA20F0CF-5E49-4C12-8DA9-9BC14B1C5779}" srcOrd="2" destOrd="0" presId="urn:microsoft.com/office/officeart/2009/3/layout/StepUpProcess"/>
    <dgm:cxn modelId="{1EA20FFC-74BF-46DE-AE5C-C2CFF6C2D0AF}" type="presParOf" srcId="{1B0F20B8-8B90-469B-8851-18F2EA5E6203}" destId="{529BC58F-DB05-4B25-A60A-7BB82E1E1329}" srcOrd="1" destOrd="0" presId="urn:microsoft.com/office/officeart/2009/3/layout/StepUpProcess"/>
    <dgm:cxn modelId="{5A0E5008-7282-4188-866E-CAE633096A72}" type="presParOf" srcId="{529BC58F-DB05-4B25-A60A-7BB82E1E1329}" destId="{1B063DC9-4237-49B2-BE5B-B68F807591C4}" srcOrd="0" destOrd="0" presId="urn:microsoft.com/office/officeart/2009/3/layout/StepUpProcess"/>
    <dgm:cxn modelId="{5415EDD6-C374-460A-9B14-E3042E1DD7F1}" type="presParOf" srcId="{1B0F20B8-8B90-469B-8851-18F2EA5E6203}" destId="{082F5B5B-4F2C-463F-AE22-CE0EFDB263C5}" srcOrd="2" destOrd="0" presId="urn:microsoft.com/office/officeart/2009/3/layout/StepUpProcess"/>
    <dgm:cxn modelId="{9127876F-7FA8-441C-A5F2-3128157FAECE}" type="presParOf" srcId="{082F5B5B-4F2C-463F-AE22-CE0EFDB263C5}" destId="{F438C66B-4F2B-438C-9959-C2571BE3E599}" srcOrd="0" destOrd="0" presId="urn:microsoft.com/office/officeart/2009/3/layout/StepUpProcess"/>
    <dgm:cxn modelId="{D5B4F51B-4426-431A-BC26-89BC42D1ADFB}" type="presParOf" srcId="{082F5B5B-4F2C-463F-AE22-CE0EFDB263C5}" destId="{DD6AD31B-F07F-428A-91AF-0895A74D6E73}" srcOrd="1" destOrd="0" presId="urn:microsoft.com/office/officeart/2009/3/layout/StepUpProcess"/>
    <dgm:cxn modelId="{B45E3408-C4F9-4180-A6CB-7EAF320603A2}" type="presOf" srcId="{FF4064A0-33DE-449C-8B53-8C30F984B7C4}" destId="{DD6AD31B-F07F-428A-91AF-0895A74D6E73}" srcOrd="0" destOrd="0" presId="urn:microsoft.com/office/officeart/2009/3/layout/StepUpProcess"/>
    <dgm:cxn modelId="{53E5C3A1-D798-4DB6-825F-0F56C77DF820}" type="presParOf" srcId="{082F5B5B-4F2C-463F-AE22-CE0EFDB263C5}" destId="{925AC341-99A6-462F-B6F6-56AF853F2363}" srcOrd="2" destOrd="0" presId="urn:microsoft.com/office/officeart/2009/3/layout/StepUpProcess"/>
    <dgm:cxn modelId="{5B76E07D-200F-4EF3-9B3C-6CF7A3F68105}" type="presParOf" srcId="{1B0F20B8-8B90-469B-8851-18F2EA5E6203}" destId="{ED85D1D9-5480-4233-96D9-0FFA76B34474}" srcOrd="3" destOrd="0" presId="urn:microsoft.com/office/officeart/2009/3/layout/StepUpProcess"/>
    <dgm:cxn modelId="{C4580F31-0B29-4D53-894A-0FA57A9807E6}" type="presParOf" srcId="{ED85D1D9-5480-4233-96D9-0FFA76B34474}" destId="{FA14608D-254E-452F-9936-754B92F54443}" srcOrd="0" destOrd="0" presId="urn:microsoft.com/office/officeart/2009/3/layout/StepUpProcess"/>
    <dgm:cxn modelId="{3FB281D2-EF6C-413A-9DC8-9FB8606E2281}" type="presParOf" srcId="{1B0F20B8-8B90-469B-8851-18F2EA5E6203}" destId="{C4A951A2-BCE7-4FA9-8DD9-B5A452C06EA2}" srcOrd="4" destOrd="0" presId="urn:microsoft.com/office/officeart/2009/3/layout/StepUpProcess"/>
    <dgm:cxn modelId="{7394CABD-E2B5-47A0-AB0D-7BB68F65B6DE}" type="presParOf" srcId="{C4A951A2-BCE7-4FA9-8DD9-B5A452C06EA2}" destId="{D50DB4B5-B53B-4D58-B741-E70473185CD3}" srcOrd="0" destOrd="0" presId="urn:microsoft.com/office/officeart/2009/3/layout/StepUpProcess"/>
    <dgm:cxn modelId="{16A6B210-C933-4402-A51B-372C1DCE50BB}" type="presParOf" srcId="{C4A951A2-BCE7-4FA9-8DD9-B5A452C06EA2}" destId="{B76C9CF5-F99F-4704-83BF-912296401690}" srcOrd="1" destOrd="0" presId="urn:microsoft.com/office/officeart/2009/3/layout/StepUpProcess"/>
    <dgm:cxn modelId="{A1EE5275-6337-4E10-82C8-C401CA3BC2F9}" type="presOf" srcId="{F07C97F0-11CA-4EFB-9658-F346931C119D}" destId="{B76C9CF5-F99F-4704-83BF-912296401690}" srcOrd="0" destOrd="0" presId="urn:microsoft.com/office/officeart/2009/3/layout/StepUpProcess"/>
    <dgm:cxn modelId="{36B0CB82-DC5F-4A1E-B0E1-DBA50561D823}" type="presParOf" srcId="{C4A951A2-BCE7-4FA9-8DD9-B5A452C06EA2}" destId="{329014A9-3713-4BC7-9456-260FC7575EF3}" srcOrd="2" destOrd="0" presId="urn:microsoft.com/office/officeart/2009/3/layout/StepUpProcess"/>
    <dgm:cxn modelId="{DB3D8067-4CEC-4D4B-8EA6-9C90344CE8B6}" type="presParOf" srcId="{1B0F20B8-8B90-469B-8851-18F2EA5E6203}" destId="{D8525553-3B2C-4515-9DD6-D4ACD8AF38DF}" srcOrd="5" destOrd="0" presId="urn:microsoft.com/office/officeart/2009/3/layout/StepUpProcess"/>
    <dgm:cxn modelId="{3F62B8DD-5EF0-4526-8BE4-74B427B4E1AB}" type="presParOf" srcId="{D8525553-3B2C-4515-9DD6-D4ACD8AF38DF}" destId="{17353B73-4F91-499F-BE82-D00D38F79922}" srcOrd="0" destOrd="0" presId="urn:microsoft.com/office/officeart/2009/3/layout/StepUpProcess"/>
    <dgm:cxn modelId="{2EFE27BF-321E-4852-BCE6-E0195B1A1477}" type="presParOf" srcId="{1B0F20B8-8B90-469B-8851-18F2EA5E6203}" destId="{EEB2481C-FBCC-4466-B709-163C4C46F8C0}" srcOrd="6" destOrd="0" presId="urn:microsoft.com/office/officeart/2009/3/layout/StepUpProcess"/>
    <dgm:cxn modelId="{1B59F458-4CC6-435D-8698-C62D21C91814}" type="presParOf" srcId="{EEB2481C-FBCC-4466-B709-163C4C46F8C0}" destId="{1A704B61-A728-4816-8D59-4FB966BCCA47}" srcOrd="0" destOrd="0" presId="urn:microsoft.com/office/officeart/2009/3/layout/StepUpProcess"/>
    <dgm:cxn modelId="{F2598D22-C932-4EBF-AB11-D116BCCD8DE5}" type="presParOf" srcId="{EEB2481C-FBCC-4466-B709-163C4C46F8C0}" destId="{FA933C63-EA70-40E3-B98A-4508BD424544}" srcOrd="1" destOrd="0" presId="urn:microsoft.com/office/officeart/2009/3/layout/StepUpProcess"/>
    <dgm:cxn modelId="{8C109DD4-919E-44F9-8B52-E3BFFB6A29BF}" type="presOf" srcId="{5174EA4B-C36B-4FFA-83EA-D61501A2CDBB}" destId="{FA933C63-EA70-40E3-B98A-4508BD424544}" srcOrd="0" destOrd="0" presId="urn:microsoft.com/office/officeart/2009/3/layout/StepUpProcess"/>
    <dgm:cxn modelId="{01109C6B-4A0B-4F15-92EE-11786B7B9004}" type="presParOf" srcId="{EEB2481C-FBCC-4466-B709-163C4C46F8C0}" destId="{871B675F-E191-47E0-B3B8-C254F71B266B}" srcOrd="2" destOrd="0" presId="urn:microsoft.com/office/officeart/2009/3/layout/StepUpProcess"/>
    <dgm:cxn modelId="{2B066938-B042-47FE-8F68-E16127BCB51D}" type="presParOf" srcId="{1B0F20B8-8B90-469B-8851-18F2EA5E6203}" destId="{30EE857A-20F2-46D7-9290-F1B5299CA337}" srcOrd="7" destOrd="0" presId="urn:microsoft.com/office/officeart/2009/3/layout/StepUpProcess"/>
    <dgm:cxn modelId="{479F1986-BBCE-4725-85C8-CD24D86F94CF}" type="presParOf" srcId="{30EE857A-20F2-46D7-9290-F1B5299CA337}" destId="{D1816B02-EF71-46DA-BA15-C09B3F288E21}" srcOrd="0" destOrd="0" presId="urn:microsoft.com/office/officeart/2009/3/layout/StepUpProcess"/>
    <dgm:cxn modelId="{A9004420-9656-4A1C-8B84-93092DF2E95F}" type="presParOf" srcId="{1B0F20B8-8B90-469B-8851-18F2EA5E6203}" destId="{30F97032-CE97-45D9-A822-A6BAFC9496BA}" srcOrd="8" destOrd="0" presId="urn:microsoft.com/office/officeart/2009/3/layout/StepUpProcess"/>
    <dgm:cxn modelId="{2106B788-5C28-4859-83E6-CEE934F22924}" type="presParOf" srcId="{30F97032-CE97-45D9-A822-A6BAFC9496BA}" destId="{578C0AE6-28E5-410B-9539-1E32C844F5B0}" srcOrd="0" destOrd="0" presId="urn:microsoft.com/office/officeart/2009/3/layout/StepUpProcess"/>
    <dgm:cxn modelId="{1AC73F22-3A5A-477A-90B5-4CADFBD945C7}" type="presParOf" srcId="{30F97032-CE97-45D9-A822-A6BAFC9496BA}" destId="{57DE0B2E-B154-4A30-9527-59D1F6197388}" srcOrd="1" destOrd="0" presId="urn:microsoft.com/office/officeart/2009/3/layout/StepUpProcess"/>
    <dgm:cxn modelId="{A98344F0-FEAF-46A7-874E-9F2342582F94}" type="presOf" srcId="{CC59DC49-F25A-4E82-BA9A-B8F21C085FAA}" destId="{57DE0B2E-B154-4A30-9527-59D1F6197388}" srcOrd="0"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F71A775-EC2D-4FC8-BF5C-6CE0556501D3}" type="doc">
      <dgm:prSet loTypeId="urn:microsoft.com/office/officeart/2005/8/layout/list1" loCatId="list" qsTypeId="urn:microsoft.com/office/officeart/2005/8/quickstyle/simple1" qsCatId="simple" csTypeId="urn:microsoft.com/office/officeart/2005/8/colors/colorful1#1" csCatId="colorful" phldr="1"/>
      <dgm:spPr/>
      <dgm:t>
        <a:bodyPr/>
        <a:lstStyle/>
        <a:p>
          <a:endParaRPr lang="zh-CN" altLang="en-US"/>
        </a:p>
      </dgm:t>
    </dgm:pt>
    <dgm:pt modelId="{B64E677D-67FF-4E6F-AB10-FEA85059677D}" type="parTrans" cxnId="{609C1876-8C02-4455-B953-F47AD4DDABD5}">
      <dgm:prSet custT="1"/>
      <dgm:spPr/>
      <dgm:t>
        <a:bodyPr/>
        <a:lstStyle/>
        <a:p>
          <a:endParaRPr lang="zh-CN" altLang="en-US" sz="2400"/>
        </a:p>
      </dgm:t>
    </dgm:pt>
    <dgm:pt modelId="{87B764C6-D0B4-49F1-8D06-D01B06771161}">
      <dgm:prSet phldrT="[文本]" custT="1"/>
      <dgm:spPr>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a:t>概述</a:t>
          </a:r>
        </a:p>
      </dgm:t>
    </dgm:pt>
    <dgm:pt modelId="{9BCC62A6-9237-4637-8688-3D459F50A7EE}" type="sibTrans" cxnId="{609C1876-8C02-4455-B953-F47AD4DDABD5}">
      <dgm:prSet custT="1"/>
      <dgm:spPr/>
      <dgm:t>
        <a:bodyPr/>
        <a:lstStyle/>
        <a:p>
          <a:endParaRPr lang="zh-CN" altLang="en-US" sz="2400"/>
        </a:p>
      </dgm:t>
    </dgm:pt>
    <dgm:pt modelId="{4260EDEB-E5E6-405C-B052-379EDEA045BC}" type="parTrans" cxnId="{2F2E1799-A892-46C8-AB8B-AF4F2F1156E4}">
      <dgm:prSet custT="1"/>
      <dgm:spPr/>
      <dgm:t>
        <a:bodyPr/>
        <a:lstStyle/>
        <a:p>
          <a:endParaRPr lang="zh-CN" altLang="en-US" sz="2400"/>
        </a:p>
      </dgm:t>
    </dgm:pt>
    <dgm:pt modelId="{AAF04541-6389-40BC-BFA0-8140D79A9CA3}">
      <dgm:prSet phldrT="[文本]" custT="1"/>
      <dgm:spPr>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2400"/>
            <a:t>OD</a:t>
          </a:r>
          <a:r>
            <a:rPr lang="zh-CN" sz="2400"/>
            <a:t>调查</a:t>
          </a:r>
          <a:endParaRPr lang="zh-CN" altLang="en-US" sz="2400"/>
        </a:p>
      </dgm:t>
    </dgm:pt>
    <dgm:pt modelId="{95316740-3E6E-496E-A3EF-7FE42690B7EB}" type="sibTrans" cxnId="{2F2E1799-A892-46C8-AB8B-AF4F2F1156E4}">
      <dgm:prSet custT="1"/>
      <dgm:spPr/>
      <dgm:t>
        <a:bodyPr/>
        <a:lstStyle/>
        <a:p>
          <a:endParaRPr lang="zh-CN" altLang="en-US" sz="2400"/>
        </a:p>
      </dgm:t>
    </dgm:pt>
    <dgm:pt modelId="{90E6F69C-B6BE-497D-B8F6-5BF25EB687F8}" type="parTrans" cxnId="{504496D7-E914-4441-85E7-F386B65B9261}">
      <dgm:prSet custT="1"/>
      <dgm:spPr/>
      <dgm:t>
        <a:bodyPr/>
        <a:lstStyle/>
        <a:p>
          <a:endParaRPr lang="zh-CN" altLang="en-US" sz="2400"/>
        </a:p>
      </dgm:t>
    </dgm:pt>
    <dgm:pt modelId="{381987EB-D8E9-4432-8680-DDF67A5D5928}">
      <dgm:prSet phldrT="[文本]" custT="1"/>
      <dgm:spPr>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b="1">
              <a:solidFill>
                <a:schemeClr val="tx1"/>
              </a:solidFill>
            </a:rPr>
            <a:t>道路交通流特性调查</a:t>
          </a:r>
        </a:p>
      </dgm:t>
    </dgm:pt>
    <dgm:pt modelId="{E39DA511-983F-46FE-A308-D3D5CB15AA79}" type="sibTrans" cxnId="{504496D7-E914-4441-85E7-F386B65B9261}">
      <dgm:prSet custT="1"/>
      <dgm:spPr/>
      <dgm:t>
        <a:bodyPr/>
        <a:lstStyle/>
        <a:p>
          <a:endParaRPr lang="zh-CN" altLang="en-US" sz="2400"/>
        </a:p>
      </dgm:t>
    </dgm:pt>
    <dgm:pt modelId="{FA4B64FB-DCFB-46FB-A4B0-FFA27265627B}" type="parTrans" cxnId="{36F5BAEA-F714-43D3-858B-6650C996D000}">
      <dgm:prSet custT="1"/>
      <dgm:spPr/>
      <dgm:t>
        <a:bodyPr/>
        <a:lstStyle/>
        <a:p>
          <a:endParaRPr lang="zh-CN" altLang="en-US" sz="2400"/>
        </a:p>
      </dgm:t>
    </dgm:pt>
    <dgm:pt modelId="{2C66B82B-9A58-463A-8EE0-E59247B3CAB1}">
      <dgm:prSet phldrT="[文本]" custT="1"/>
      <dgm:spPr>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a:t>公交客流调查</a:t>
          </a:r>
        </a:p>
      </dgm:t>
    </dgm:pt>
    <dgm:pt modelId="{8B13DBDB-7F20-48E2-BBF8-CFBDBA9B6F9F}" type="sibTrans" cxnId="{36F5BAEA-F714-43D3-858B-6650C996D000}">
      <dgm:prSet custT="1"/>
      <dgm:spPr/>
      <dgm:t>
        <a:bodyPr/>
        <a:lstStyle/>
        <a:p>
          <a:endParaRPr lang="zh-CN" altLang="en-US" sz="2400"/>
        </a:p>
      </dgm:t>
    </dgm:pt>
    <dgm:pt modelId="{BB2F86B5-CC80-417D-A319-D145DF21D79D}" type="parTrans" cxnId="{9C5A7AD2-ACC7-43F9-822B-2621A961CD8D}">
      <dgm:prSet custT="1"/>
      <dgm:spPr/>
      <dgm:t>
        <a:bodyPr/>
        <a:lstStyle/>
        <a:p>
          <a:endParaRPr lang="zh-CN" altLang="en-US" sz="2400"/>
        </a:p>
      </dgm:t>
    </dgm:pt>
    <dgm:pt modelId="{9951F636-BFA1-4EC1-BEE9-11E1A0F91B6B}">
      <dgm:prSet custT="1"/>
      <dgm:spPr>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sz="2400"/>
            <a:t>轨道交通客流调查</a:t>
          </a:r>
          <a:endParaRPr lang="en-US" altLang="zh-CN" sz="2400"/>
        </a:p>
      </dgm:t>
    </dgm:pt>
    <dgm:pt modelId="{74B03D50-3F04-40EF-A098-6BF6227AA431}" type="sibTrans" cxnId="{9C5A7AD2-ACC7-43F9-822B-2621A961CD8D}">
      <dgm:prSet custT="1"/>
      <dgm:spPr/>
      <dgm:t>
        <a:bodyPr/>
        <a:lstStyle/>
        <a:p>
          <a:endParaRPr lang="zh-CN" altLang="en-US" sz="2400"/>
        </a:p>
      </dgm:t>
    </dgm:pt>
    <dgm:pt modelId="{D4D9B76B-82AC-4651-B565-EFA8229876AB}" type="parTrans" cxnId="{4DF93E98-3DEF-476F-8CB0-7D5442A17889}">
      <dgm:prSet custT="1"/>
      <dgm:spPr/>
      <dgm:t>
        <a:bodyPr/>
        <a:lstStyle/>
        <a:p>
          <a:endParaRPr lang="zh-CN" altLang="en-US" sz="2400"/>
        </a:p>
      </dgm:t>
    </dgm:pt>
    <dgm:pt modelId="{58C38C7F-F3C5-46C8-BFF3-3239B93C76DC}">
      <dgm:prSet custT="1"/>
      <dgm:spPr>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a:t>停车调查</a:t>
          </a:r>
          <a:endParaRPr lang="en-US" altLang="zh-CN" sz="2400"/>
        </a:p>
      </dgm:t>
    </dgm:pt>
    <dgm:pt modelId="{4E00FDA5-375D-449C-A7B9-44258B1F228D}" type="sibTrans" cxnId="{4DF93E98-3DEF-476F-8CB0-7D5442A17889}">
      <dgm:prSet custT="1"/>
      <dgm:spPr/>
      <dgm:t>
        <a:bodyPr/>
        <a:lstStyle/>
        <a:p>
          <a:endParaRPr lang="zh-CN" altLang="en-US" sz="2400"/>
        </a:p>
      </dgm:t>
    </dgm:pt>
    <dgm:pt modelId="{FA4AF164-0461-4BBC-9474-174446B5569D}" type="pres">
      <dgm:prSet presAssocID="{AF71A775-EC2D-4FC8-BF5C-6CE0556501D3}" presName="linear">
        <dgm:presLayoutVars>
          <dgm:dir/>
          <dgm:animLvl val="lvl"/>
          <dgm:resizeHandles val="exact"/>
        </dgm:presLayoutVars>
      </dgm:prSet>
      <dgm:spPr/>
      <dgm:t>
        <a:bodyPr/>
        <a:lstStyle/>
        <a:p>
          <a:endParaRPr lang="zh-CN" altLang="en-US"/>
        </a:p>
      </dgm:t>
    </dgm:pt>
    <dgm:pt modelId="{86F20E5D-456E-4FC3-9400-EC202A8CB108}" type="pres">
      <dgm:prSet presAssocID="{87B764C6-D0B4-49F1-8D06-D01B06771161}" presName="parentLin"/>
      <dgm:spPr/>
      <dgm:t>
        <a:bodyPr/>
        <a:lstStyle/>
        <a:p/>
      </dgm:t>
    </dgm:pt>
    <dgm:pt modelId="{F57EFB24-5B4A-49A4-B105-C13364F955FB}" type="pres">
      <dgm:prSet presAssocID="{87B764C6-D0B4-49F1-8D06-D01B06771161}" presName="parentLeftMargin" presStyleLbl="node1" presStyleCnt="6"/>
      <dgm:spPr/>
      <dgm:t>
        <a:bodyPr/>
        <a:lstStyle/>
        <a:p>
          <a:endParaRPr lang="zh-CN" altLang="en-US"/>
        </a:p>
      </dgm:t>
    </dgm:pt>
    <dgm:pt modelId="{0EED644E-B43A-428F-A9FA-2AAD027906C9}" type="pres">
      <dgm:prSet presAssocID="{87B764C6-D0B4-49F1-8D06-D01B06771161}" presName="parentText" presStyleLbl="node1" presStyleCnt="6">
        <dgm:presLayoutVars>
          <dgm:chMax val="0"/>
          <dgm:bulletEnabled val="1"/>
        </dgm:presLayoutVars>
      </dgm:prSet>
      <dgm:spPr/>
      <dgm:t>
        <a:bodyPr/>
        <a:lstStyle/>
        <a:p>
          <a:endParaRPr lang="zh-CN" altLang="en-US"/>
        </a:p>
      </dgm:t>
    </dgm:pt>
    <dgm:pt modelId="{74188615-35E1-4091-97E8-721626539A98}" type="pres">
      <dgm:prSet presAssocID="{87B764C6-D0B4-49F1-8D06-D01B06771161}" presName="negativeSpace"/>
      <dgm:spPr/>
      <dgm:t>
        <a:bodyPr/>
        <a:lstStyle/>
        <a:p/>
      </dgm:t>
    </dgm:pt>
    <dgm:pt modelId="{B8DC6A9D-EF18-41E9-B4C9-26592992ABA0}" type="pres">
      <dgm:prSet presAssocID="{87B764C6-D0B4-49F1-8D06-D01B06771161}" presName="childText" presStyleLbl="conFgAcc1" presStyleCnt="6">
        <dgm:presLayoutVars>
          <dgm:bulletEnabled val="1"/>
        </dgm:presLayoutVars>
      </dgm:prSet>
      <dgm:spPr>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dgm:spPr>
      <dgm:t>
        <a:bodyPr/>
        <a:lstStyle/>
        <a:p/>
      </dgm:t>
    </dgm:pt>
    <dgm:pt modelId="{587526CE-029C-48E5-B587-8EBA621A629B}" type="pres">
      <dgm:prSet presAssocID="{9BCC62A6-9237-4637-8688-3D459F50A7EE}" presName="spaceBetweenRectangles"/>
      <dgm:spPr/>
      <dgm:t>
        <a:bodyPr/>
        <a:lstStyle/>
        <a:p/>
      </dgm:t>
    </dgm:pt>
    <dgm:pt modelId="{52D6BD40-F821-4DB4-B8C2-45ADF56A4D03}" type="pres">
      <dgm:prSet presAssocID="{AAF04541-6389-40BC-BFA0-8140D79A9CA3}" presName="parentLin"/>
      <dgm:spPr/>
      <dgm:t>
        <a:bodyPr/>
        <a:lstStyle/>
        <a:p/>
      </dgm:t>
    </dgm:pt>
    <dgm:pt modelId="{686C0676-7E38-4C11-9712-EF2B878A57FF}" type="pres">
      <dgm:prSet presAssocID="{AAF04541-6389-40BC-BFA0-8140D79A9CA3}" presName="parentLeftMargin" presStyleLbl="node1" presStyleIdx="1" presStyleCnt="6"/>
      <dgm:spPr/>
      <dgm:t>
        <a:bodyPr/>
        <a:lstStyle/>
        <a:p>
          <a:endParaRPr lang="zh-CN" altLang="en-US"/>
        </a:p>
      </dgm:t>
    </dgm:pt>
    <dgm:pt modelId="{099297E7-B902-4510-A446-3B28A52AB5C0}" type="pres">
      <dgm:prSet presAssocID="{AAF04541-6389-40BC-BFA0-8140D79A9CA3}" presName="parentText" presStyleLbl="node1" presStyleIdx="1" presStyleCnt="6">
        <dgm:presLayoutVars>
          <dgm:chMax val="0"/>
          <dgm:bulletEnabled val="1"/>
        </dgm:presLayoutVars>
      </dgm:prSet>
      <dgm:spPr/>
      <dgm:t>
        <a:bodyPr/>
        <a:lstStyle/>
        <a:p>
          <a:endParaRPr lang="zh-CN" altLang="en-US"/>
        </a:p>
      </dgm:t>
    </dgm:pt>
    <dgm:pt modelId="{E6096A17-3EA2-40E0-B52A-FE3F9BE6FE31}" type="pres">
      <dgm:prSet presAssocID="{AAF04541-6389-40BC-BFA0-8140D79A9CA3}" presName="negativeSpace"/>
      <dgm:spPr/>
      <dgm:t>
        <a:bodyPr/>
        <a:lstStyle/>
        <a:p/>
      </dgm:t>
    </dgm:pt>
    <dgm:pt modelId="{E8E039D8-DAF7-4F71-9721-669CB6FD88AF}" type="pres">
      <dgm:prSet presAssocID="{AAF04541-6389-40BC-BFA0-8140D79A9CA3}" presName="childText" presStyleLbl="conFgAcc1" presStyleIdx="1" presStyleCnt="6">
        <dgm:presLayoutVars>
          <dgm:bulletEnabled val="1"/>
        </dgm:presLayoutVars>
      </dgm:prSet>
      <dgm:spPr>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dgm:spPr>
      <dgm:t>
        <a:bodyPr/>
        <a:lstStyle/>
        <a:p/>
      </dgm:t>
    </dgm:pt>
    <dgm:pt modelId="{F879DCB7-7647-4E82-A02B-ED915AADAE81}" type="pres">
      <dgm:prSet presAssocID="{95316740-3E6E-496E-A3EF-7FE42690B7EB}" presName="spaceBetweenRectangles"/>
      <dgm:spPr/>
      <dgm:t>
        <a:bodyPr/>
        <a:lstStyle/>
        <a:p/>
      </dgm:t>
    </dgm:pt>
    <dgm:pt modelId="{72F1E77E-92EA-47C1-B58A-27C376F51E99}" type="pres">
      <dgm:prSet presAssocID="{381987EB-D8E9-4432-8680-DDF67A5D5928}" presName="parentLin"/>
      <dgm:spPr/>
      <dgm:t>
        <a:bodyPr/>
        <a:lstStyle/>
        <a:p/>
      </dgm:t>
    </dgm:pt>
    <dgm:pt modelId="{E7CF3786-3CE6-476B-A2AE-7545A22711F5}" type="pres">
      <dgm:prSet presAssocID="{381987EB-D8E9-4432-8680-DDF67A5D5928}" presName="parentLeftMargin" presStyleLbl="node1" presStyleIdx="2" presStyleCnt="6"/>
      <dgm:spPr/>
      <dgm:t>
        <a:bodyPr/>
        <a:lstStyle/>
        <a:p>
          <a:endParaRPr lang="zh-CN" altLang="en-US"/>
        </a:p>
      </dgm:t>
    </dgm:pt>
    <dgm:pt modelId="{815197A4-DA6C-406A-A73E-C9E62C1CB507}" type="pres">
      <dgm:prSet presAssocID="{381987EB-D8E9-4432-8680-DDF67A5D5928}" presName="parentText" presStyleLbl="node1" presStyleIdx="2" presStyleCnt="6">
        <dgm:presLayoutVars>
          <dgm:chMax val="0"/>
          <dgm:bulletEnabled val="1"/>
        </dgm:presLayoutVars>
      </dgm:prSet>
      <dgm:spPr/>
      <dgm:t>
        <a:bodyPr/>
        <a:lstStyle/>
        <a:p>
          <a:endParaRPr lang="zh-CN" altLang="en-US"/>
        </a:p>
      </dgm:t>
    </dgm:pt>
    <dgm:pt modelId="{B57E8C28-BFC6-4D98-99CB-8A35AC541863}" type="pres">
      <dgm:prSet presAssocID="{381987EB-D8E9-4432-8680-DDF67A5D5928}" presName="negativeSpace"/>
      <dgm:spPr/>
      <dgm:t>
        <a:bodyPr/>
        <a:lstStyle/>
        <a:p/>
      </dgm:t>
    </dgm:pt>
    <dgm:pt modelId="{BB4E2D94-43F3-440B-84BA-A16C30EF94BC}" type="pres">
      <dgm:prSet presAssocID="{381987EB-D8E9-4432-8680-DDF67A5D5928}" presName="childText" presStyleLbl="conFgAcc1" presStyleIdx="2" presStyleCnt="6">
        <dgm:presLayoutVars>
          <dgm:bulletEnabled val="1"/>
        </dgm:presLayoutVars>
      </dgm:prSet>
      <dgm:spPr>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dgm:spPr>
      <dgm:t>
        <a:bodyPr/>
        <a:lstStyle/>
        <a:p/>
      </dgm:t>
    </dgm:pt>
    <dgm:pt modelId="{27CC86DD-8B2C-44C2-8CA6-10592A2232A8}" type="pres">
      <dgm:prSet presAssocID="{E39DA511-983F-46FE-A308-D3D5CB15AA79}" presName="spaceBetweenRectangles"/>
      <dgm:spPr/>
      <dgm:t>
        <a:bodyPr/>
        <a:lstStyle/>
        <a:p/>
      </dgm:t>
    </dgm:pt>
    <dgm:pt modelId="{11B3E8FE-51D6-4B25-AA3E-94E9D94377D9}" type="pres">
      <dgm:prSet presAssocID="{2C66B82B-9A58-463A-8EE0-E59247B3CAB1}" presName="parentLin"/>
      <dgm:spPr/>
      <dgm:t>
        <a:bodyPr/>
        <a:lstStyle/>
        <a:p/>
      </dgm:t>
    </dgm:pt>
    <dgm:pt modelId="{C5135272-9519-4151-8A05-F7A639FE49B7}" type="pres">
      <dgm:prSet presAssocID="{2C66B82B-9A58-463A-8EE0-E59247B3CAB1}" presName="parentLeftMargin" presStyleLbl="node1" presStyleIdx="3" presStyleCnt="6"/>
      <dgm:spPr/>
      <dgm:t>
        <a:bodyPr/>
        <a:lstStyle/>
        <a:p>
          <a:endParaRPr lang="zh-CN" altLang="en-US"/>
        </a:p>
      </dgm:t>
    </dgm:pt>
    <dgm:pt modelId="{EBBBF896-9E85-4446-B333-DAF2FBAA936A}" type="pres">
      <dgm:prSet presAssocID="{2C66B82B-9A58-463A-8EE0-E59247B3CAB1}" presName="parentText" presStyleLbl="node1" presStyleIdx="3" presStyleCnt="6">
        <dgm:presLayoutVars>
          <dgm:chMax val="0"/>
          <dgm:bulletEnabled val="1"/>
        </dgm:presLayoutVars>
      </dgm:prSet>
      <dgm:spPr/>
      <dgm:t>
        <a:bodyPr/>
        <a:lstStyle/>
        <a:p>
          <a:endParaRPr lang="zh-CN" altLang="en-US"/>
        </a:p>
      </dgm:t>
    </dgm:pt>
    <dgm:pt modelId="{1D43C4E0-19D0-4CE7-91BD-244B9FC1C500}" type="pres">
      <dgm:prSet presAssocID="{2C66B82B-9A58-463A-8EE0-E59247B3CAB1}" presName="negativeSpace"/>
      <dgm:spPr/>
      <dgm:t>
        <a:bodyPr/>
        <a:lstStyle/>
        <a:p/>
      </dgm:t>
    </dgm:pt>
    <dgm:pt modelId="{71CC3DB0-E1F2-4604-B395-D22921F15826}" type="pres">
      <dgm:prSet presAssocID="{2C66B82B-9A58-463A-8EE0-E59247B3CAB1}" presName="childText" presStyleLbl="conFgAcc1" presStyleIdx="3" presStyleCnt="6">
        <dgm:presLayoutVars>
          <dgm:bulletEnabled val="1"/>
        </dgm:presLayoutVars>
      </dgm:prSet>
      <dgm:spPr>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dgm:spPr>
      <dgm:t>
        <a:bodyPr/>
        <a:lstStyle/>
        <a:p/>
      </dgm:t>
    </dgm:pt>
    <dgm:pt modelId="{2BA329A6-D8E6-4BB3-9E9C-225DDA7E553C}" type="pres">
      <dgm:prSet presAssocID="{8B13DBDB-7F20-48E2-BBF8-CFBDBA9B6F9F}" presName="spaceBetweenRectangles"/>
      <dgm:spPr/>
      <dgm:t>
        <a:bodyPr/>
        <a:lstStyle/>
        <a:p/>
      </dgm:t>
    </dgm:pt>
    <dgm:pt modelId="{95C0A0A0-B93D-4EDE-B471-510354CF0C4F}" type="pres">
      <dgm:prSet presAssocID="{9951F636-BFA1-4EC1-BEE9-11E1A0F91B6B}" presName="parentLin"/>
      <dgm:spPr/>
      <dgm:t>
        <a:bodyPr/>
        <a:lstStyle/>
        <a:p/>
      </dgm:t>
    </dgm:pt>
    <dgm:pt modelId="{CFCEBBFC-021C-47B8-B914-3AA61812CAE9}" type="pres">
      <dgm:prSet presAssocID="{9951F636-BFA1-4EC1-BEE9-11E1A0F91B6B}" presName="parentLeftMargin" presStyleLbl="node1" presStyleIdx="4" presStyleCnt="6"/>
      <dgm:spPr/>
      <dgm:t>
        <a:bodyPr/>
        <a:lstStyle/>
        <a:p>
          <a:endParaRPr lang="zh-CN" altLang="en-US"/>
        </a:p>
      </dgm:t>
    </dgm:pt>
    <dgm:pt modelId="{772875FC-0A7E-46A5-AA91-1D8B6283A421}" type="pres">
      <dgm:prSet presAssocID="{9951F636-BFA1-4EC1-BEE9-11E1A0F91B6B}" presName="parentText" presStyleLbl="node1" presStyleIdx="4" presStyleCnt="6">
        <dgm:presLayoutVars>
          <dgm:chMax val="0"/>
          <dgm:bulletEnabled val="1"/>
        </dgm:presLayoutVars>
      </dgm:prSet>
      <dgm:spPr/>
      <dgm:t>
        <a:bodyPr/>
        <a:lstStyle/>
        <a:p>
          <a:endParaRPr lang="zh-CN" altLang="en-US"/>
        </a:p>
      </dgm:t>
    </dgm:pt>
    <dgm:pt modelId="{8E4CCC27-F749-44F3-9B9A-4EC0CEC249CA}" type="pres">
      <dgm:prSet presAssocID="{9951F636-BFA1-4EC1-BEE9-11E1A0F91B6B}" presName="negativeSpace"/>
      <dgm:spPr/>
      <dgm:t>
        <a:bodyPr/>
        <a:lstStyle/>
        <a:p/>
      </dgm:t>
    </dgm:pt>
    <dgm:pt modelId="{34614CA4-7D86-4D7C-A984-C560CA354B8A}" type="pres">
      <dgm:prSet presAssocID="{9951F636-BFA1-4EC1-BEE9-11E1A0F91B6B}" presName="childText" presStyleLbl="conFgAcc1" presStyleIdx="4" presStyleCnt="6">
        <dgm:presLayoutVars>
          <dgm:bulletEnabled val="1"/>
        </dgm:presLayoutVars>
      </dgm:prSet>
      <dgm:spPr>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dgm:spPr>
      <dgm:t>
        <a:bodyPr/>
        <a:lstStyle/>
        <a:p/>
      </dgm:t>
    </dgm:pt>
    <dgm:pt modelId="{9D927A46-2854-4309-A862-4EDD164E2E6C}" type="pres">
      <dgm:prSet presAssocID="{74B03D50-3F04-40EF-A098-6BF6227AA431}" presName="spaceBetweenRectangles"/>
      <dgm:spPr/>
      <dgm:t>
        <a:bodyPr/>
        <a:lstStyle/>
        <a:p/>
      </dgm:t>
    </dgm:pt>
    <dgm:pt modelId="{30D93C48-C723-45BA-8DB0-0F3B6E210F1F}" type="pres">
      <dgm:prSet presAssocID="{58C38C7F-F3C5-46C8-BFF3-3239B93C76DC}" presName="parentLin"/>
      <dgm:spPr/>
      <dgm:t>
        <a:bodyPr/>
        <a:lstStyle/>
        <a:p/>
      </dgm:t>
    </dgm:pt>
    <dgm:pt modelId="{A5F99B7F-83F5-4556-8BFC-46DA5A80D816}" type="pres">
      <dgm:prSet presAssocID="{58C38C7F-F3C5-46C8-BFF3-3239B93C76DC}" presName="parentLeftMargin" presStyleLbl="node1" presStyleIdx="5" presStyleCnt="6"/>
      <dgm:spPr/>
      <dgm:t>
        <a:bodyPr/>
        <a:lstStyle/>
        <a:p>
          <a:endParaRPr lang="zh-CN" altLang="en-US"/>
        </a:p>
      </dgm:t>
    </dgm:pt>
    <dgm:pt modelId="{B8C40A32-EB9C-48FF-B48F-BD5DB631FFBA}" type="pres">
      <dgm:prSet presAssocID="{58C38C7F-F3C5-46C8-BFF3-3239B93C76DC}" presName="parentText" presStyleLbl="node1" presStyleIdx="5" presStyleCnt="6">
        <dgm:presLayoutVars>
          <dgm:chMax val="0"/>
          <dgm:bulletEnabled val="1"/>
        </dgm:presLayoutVars>
      </dgm:prSet>
      <dgm:spPr/>
      <dgm:t>
        <a:bodyPr/>
        <a:lstStyle/>
        <a:p>
          <a:endParaRPr lang="zh-CN" altLang="en-US"/>
        </a:p>
      </dgm:t>
    </dgm:pt>
    <dgm:pt modelId="{C1E67D55-26BB-4A5F-B7BE-F0CE38B31FD4}" type="pres">
      <dgm:prSet presAssocID="{58C38C7F-F3C5-46C8-BFF3-3239B93C76DC}" presName="negativeSpace"/>
      <dgm:spPr/>
      <dgm:t>
        <a:bodyPr/>
        <a:lstStyle/>
        <a:p/>
      </dgm:t>
    </dgm:pt>
    <dgm:pt modelId="{AD7A8E71-0E38-4821-A3C7-40EE3F51C960}" type="pres">
      <dgm:prSet presAssocID="{58C38C7F-F3C5-46C8-BFF3-3239B93C76DC}" presName="childText" presStyleLbl="conFgAcc1" presStyleIdx="5" presStyleCnt="6">
        <dgm:presLayoutVars>
          <dgm:bulletEnabled val="1"/>
        </dgm:presLayoutVars>
      </dgm:prSet>
      <dgm:spPr>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dgm:spPr>
      <dgm:t>
        <a:bodyPr/>
        <a:lstStyle/>
        <a:p/>
      </dgm:t>
    </dgm:pt>
  </dgm:ptLst>
  <dgm:cxnLst>
    <dgm:cxn modelId="{609C1876-8C02-4455-B953-F47AD4DDABD5}" srcId="{AF71A775-EC2D-4FC8-BF5C-6CE0556501D3}" destId="{87B764C6-D0B4-49F1-8D06-D01B06771161}" srcOrd="0" destOrd="0" parTransId="{B64E677D-67FF-4E6F-AB10-FEA85059677D}" sibTransId="{9BCC62A6-9237-4637-8688-3D459F50A7EE}"/>
    <dgm:cxn modelId="{2F2E1799-A892-46C8-AB8B-AF4F2F1156E4}" srcId="{AF71A775-EC2D-4FC8-BF5C-6CE0556501D3}" destId="{AAF04541-6389-40BC-BFA0-8140D79A9CA3}" srcOrd="1" destOrd="0" parTransId="{4260EDEB-E5E6-405C-B052-379EDEA045BC}" sibTransId="{95316740-3E6E-496E-A3EF-7FE42690B7EB}"/>
    <dgm:cxn modelId="{504496D7-E914-4441-85E7-F386B65B9261}" srcId="{AF71A775-EC2D-4FC8-BF5C-6CE0556501D3}" destId="{381987EB-D8E9-4432-8680-DDF67A5D5928}" srcOrd="2" destOrd="0" parTransId="{90E6F69C-B6BE-497D-B8F6-5BF25EB687F8}" sibTransId="{E39DA511-983F-46FE-A308-D3D5CB15AA79}"/>
    <dgm:cxn modelId="{36F5BAEA-F714-43D3-858B-6650C996D000}" srcId="{AF71A775-EC2D-4FC8-BF5C-6CE0556501D3}" destId="{2C66B82B-9A58-463A-8EE0-E59247B3CAB1}" srcOrd="3" destOrd="0" parTransId="{FA4B64FB-DCFB-46FB-A4B0-FFA27265627B}" sibTransId="{8B13DBDB-7F20-48E2-BBF8-CFBDBA9B6F9F}"/>
    <dgm:cxn modelId="{9C5A7AD2-ACC7-43F9-822B-2621A961CD8D}" srcId="{AF71A775-EC2D-4FC8-BF5C-6CE0556501D3}" destId="{9951F636-BFA1-4EC1-BEE9-11E1A0F91B6B}" srcOrd="4" destOrd="0" parTransId="{BB2F86B5-CC80-417D-A319-D145DF21D79D}" sibTransId="{74B03D50-3F04-40EF-A098-6BF6227AA431}"/>
    <dgm:cxn modelId="{4DF93E98-3DEF-476F-8CB0-7D5442A17889}" srcId="{AF71A775-EC2D-4FC8-BF5C-6CE0556501D3}" destId="{58C38C7F-F3C5-46C8-BFF3-3239B93C76DC}" srcOrd="5" destOrd="0" parTransId="{D4D9B76B-82AC-4651-B565-EFA8229876AB}" sibTransId="{4E00FDA5-375D-449C-A7B9-44258B1F228D}"/>
    <dgm:cxn modelId="{5E940030-B24B-4E7E-B5F3-6EB148B6391F}" type="presOf" srcId="{AF71A775-EC2D-4FC8-BF5C-6CE0556501D3}" destId="{FA4AF164-0461-4BBC-9474-174446B5569D}" srcOrd="0" destOrd="0" presId="urn:microsoft.com/office/officeart/2005/8/layout/list1"/>
    <dgm:cxn modelId="{7F48B9F3-9C2C-459E-8091-F68013BF9106}" type="presParOf" srcId="{FA4AF164-0461-4BBC-9474-174446B5569D}" destId="{86F20E5D-456E-4FC3-9400-EC202A8CB108}" srcOrd="0" destOrd="0" presId="urn:microsoft.com/office/officeart/2005/8/layout/list1"/>
    <dgm:cxn modelId="{D4437FDB-2F83-4884-8482-AB9CA1F08B0D}" type="presParOf" srcId="{86F20E5D-456E-4FC3-9400-EC202A8CB108}" destId="{F57EFB24-5B4A-49A4-B105-C13364F955FB}" srcOrd="0" destOrd="0" presId="urn:microsoft.com/office/officeart/2005/8/layout/list1"/>
    <dgm:cxn modelId="{5A17E014-252B-40D2-96AA-E40859A20F69}" type="presOf" srcId="{87B764C6-D0B4-49F1-8D06-D01B06771161}" destId="{F57EFB24-5B4A-49A4-B105-C13364F955FB}" srcOrd="0" destOrd="0" presId="urn:microsoft.com/office/officeart/2005/8/layout/list1"/>
    <dgm:cxn modelId="{15A0EDC7-2955-49CC-A980-A26710E579EE}" type="presParOf" srcId="{86F20E5D-456E-4FC3-9400-EC202A8CB108}" destId="{0EED644E-B43A-428F-A9FA-2AAD027906C9}" srcOrd="1" destOrd="0" presId="urn:microsoft.com/office/officeart/2005/8/layout/list1"/>
    <dgm:cxn modelId="{DE0AE108-3FEA-41DB-951C-4825B4818276}" type="presOf" srcId="{87B764C6-D0B4-49F1-8D06-D01B06771161}" destId="{0EED644E-B43A-428F-A9FA-2AAD027906C9}" srcOrd="1" destOrd="0" presId="urn:microsoft.com/office/officeart/2005/8/layout/list1"/>
    <dgm:cxn modelId="{B80B8BA9-9B8C-4B63-8B6A-6F5948D8EF41}" type="presParOf" srcId="{FA4AF164-0461-4BBC-9474-174446B5569D}" destId="{74188615-35E1-4091-97E8-721626539A98}" srcOrd="1" destOrd="0" presId="urn:microsoft.com/office/officeart/2005/8/layout/list1"/>
    <dgm:cxn modelId="{6F219389-72A4-49AB-8C20-91C655A03CCF}" type="presParOf" srcId="{FA4AF164-0461-4BBC-9474-174446B5569D}" destId="{B8DC6A9D-EF18-41E9-B4C9-26592992ABA0}" srcOrd="2" destOrd="0" presId="urn:microsoft.com/office/officeart/2005/8/layout/list1"/>
    <dgm:cxn modelId="{93862E54-F185-41F8-BC1E-96954EBEFCE2}" type="presParOf" srcId="{FA4AF164-0461-4BBC-9474-174446B5569D}" destId="{587526CE-029C-48E5-B587-8EBA621A629B}" srcOrd="3" destOrd="0" presId="urn:microsoft.com/office/officeart/2005/8/layout/list1"/>
    <dgm:cxn modelId="{F77A1F37-7010-4F45-BB18-EA345D6918AD}" type="presParOf" srcId="{FA4AF164-0461-4BBC-9474-174446B5569D}" destId="{52D6BD40-F821-4DB4-B8C2-45ADF56A4D03}" srcOrd="4" destOrd="0" presId="urn:microsoft.com/office/officeart/2005/8/layout/list1"/>
    <dgm:cxn modelId="{5A34FBCA-9C71-41D0-9C70-38BB6434FCEB}" type="presParOf" srcId="{52D6BD40-F821-4DB4-B8C2-45ADF56A4D03}" destId="{686C0676-7E38-4C11-9712-EF2B878A57FF}" srcOrd="0" destOrd="0" presId="urn:microsoft.com/office/officeart/2005/8/layout/list1"/>
    <dgm:cxn modelId="{DBC86EF8-F144-4E71-B01C-D07B59FBEB45}" type="presOf" srcId="{AAF04541-6389-40BC-BFA0-8140D79A9CA3}" destId="{686C0676-7E38-4C11-9712-EF2B878A57FF}" srcOrd="0" destOrd="0" presId="urn:microsoft.com/office/officeart/2005/8/layout/list1"/>
    <dgm:cxn modelId="{3DD7E00A-36B8-4A2D-87D2-B84EFD4AC12D}" type="presParOf" srcId="{52D6BD40-F821-4DB4-B8C2-45ADF56A4D03}" destId="{099297E7-B902-4510-A446-3B28A52AB5C0}" srcOrd="1" destOrd="0" presId="urn:microsoft.com/office/officeart/2005/8/layout/list1"/>
    <dgm:cxn modelId="{D962A2A0-522D-47CB-82A9-BEAEB3770D80}" type="presOf" srcId="{AAF04541-6389-40BC-BFA0-8140D79A9CA3}" destId="{099297E7-B902-4510-A446-3B28A52AB5C0}" srcOrd="1" destOrd="0" presId="urn:microsoft.com/office/officeart/2005/8/layout/list1"/>
    <dgm:cxn modelId="{3C8AB5B9-8B9A-435D-946E-AEBF96078BDE}" type="presParOf" srcId="{FA4AF164-0461-4BBC-9474-174446B5569D}" destId="{E6096A17-3EA2-40E0-B52A-FE3F9BE6FE31}" srcOrd="5" destOrd="0" presId="urn:microsoft.com/office/officeart/2005/8/layout/list1"/>
    <dgm:cxn modelId="{CB55DD81-9DAF-458A-B8A8-DAFD1B21B3F6}" type="presParOf" srcId="{FA4AF164-0461-4BBC-9474-174446B5569D}" destId="{E8E039D8-DAF7-4F71-9721-669CB6FD88AF}" srcOrd="6" destOrd="0" presId="urn:microsoft.com/office/officeart/2005/8/layout/list1"/>
    <dgm:cxn modelId="{8F1F5F49-ED61-49CA-8FFC-7EFF0B310BA4}" type="presParOf" srcId="{FA4AF164-0461-4BBC-9474-174446B5569D}" destId="{F879DCB7-7647-4E82-A02B-ED915AADAE81}" srcOrd="7" destOrd="0" presId="urn:microsoft.com/office/officeart/2005/8/layout/list1"/>
    <dgm:cxn modelId="{F2AA53BE-F14C-49B7-AA91-EAB1C2C1C1A2}" type="presParOf" srcId="{FA4AF164-0461-4BBC-9474-174446B5569D}" destId="{72F1E77E-92EA-47C1-B58A-27C376F51E99}" srcOrd="8" destOrd="0" presId="urn:microsoft.com/office/officeart/2005/8/layout/list1"/>
    <dgm:cxn modelId="{BEEB0141-F268-429B-920A-F8A3A56EA9C6}" type="presParOf" srcId="{72F1E77E-92EA-47C1-B58A-27C376F51E99}" destId="{E7CF3786-3CE6-476B-A2AE-7545A22711F5}" srcOrd="0" destOrd="0" presId="urn:microsoft.com/office/officeart/2005/8/layout/list1"/>
    <dgm:cxn modelId="{43936179-129E-4535-B0A8-38446CDB0328}" type="presOf" srcId="{381987EB-D8E9-4432-8680-DDF67A5D5928}" destId="{E7CF3786-3CE6-476B-A2AE-7545A22711F5}" srcOrd="0" destOrd="0" presId="urn:microsoft.com/office/officeart/2005/8/layout/list1"/>
    <dgm:cxn modelId="{87E1E3B2-4331-4B53-BCFE-61872CD6468E}" type="presParOf" srcId="{72F1E77E-92EA-47C1-B58A-27C376F51E99}" destId="{815197A4-DA6C-406A-A73E-C9E62C1CB507}" srcOrd="1" destOrd="0" presId="urn:microsoft.com/office/officeart/2005/8/layout/list1"/>
    <dgm:cxn modelId="{586FA791-3E4C-40AA-AD68-7CEBE98654C4}" type="presOf" srcId="{381987EB-D8E9-4432-8680-DDF67A5D5928}" destId="{815197A4-DA6C-406A-A73E-C9E62C1CB507}" srcOrd="1" destOrd="0" presId="urn:microsoft.com/office/officeart/2005/8/layout/list1"/>
    <dgm:cxn modelId="{5C3E6027-F1E3-4394-8365-1E2E5CEEF9E5}" type="presParOf" srcId="{FA4AF164-0461-4BBC-9474-174446B5569D}" destId="{B57E8C28-BFC6-4D98-99CB-8A35AC541863}" srcOrd="9" destOrd="0" presId="urn:microsoft.com/office/officeart/2005/8/layout/list1"/>
    <dgm:cxn modelId="{2A06E422-8C25-4152-8107-C18B7C6F4E04}" type="presParOf" srcId="{FA4AF164-0461-4BBC-9474-174446B5569D}" destId="{BB4E2D94-43F3-440B-84BA-A16C30EF94BC}" srcOrd="10" destOrd="0" presId="urn:microsoft.com/office/officeart/2005/8/layout/list1"/>
    <dgm:cxn modelId="{07E21C54-6A04-46A5-BFDA-A09B2E3C419B}" type="presParOf" srcId="{FA4AF164-0461-4BBC-9474-174446B5569D}" destId="{27CC86DD-8B2C-44C2-8CA6-10592A2232A8}" srcOrd="11" destOrd="0" presId="urn:microsoft.com/office/officeart/2005/8/layout/list1"/>
    <dgm:cxn modelId="{906BFF44-E773-47DA-BA4D-A3A0403F2BF0}" type="presParOf" srcId="{FA4AF164-0461-4BBC-9474-174446B5569D}" destId="{11B3E8FE-51D6-4B25-AA3E-94E9D94377D9}" srcOrd="12" destOrd="0" presId="urn:microsoft.com/office/officeart/2005/8/layout/list1"/>
    <dgm:cxn modelId="{D70A0297-2A0F-4868-9DA3-1A7E99365EDA}" type="presParOf" srcId="{11B3E8FE-51D6-4B25-AA3E-94E9D94377D9}" destId="{C5135272-9519-4151-8A05-F7A639FE49B7}" srcOrd="0" destOrd="0" presId="urn:microsoft.com/office/officeart/2005/8/layout/list1"/>
    <dgm:cxn modelId="{15B25DEA-5C03-47A9-ACBE-763BF60D1D01}" type="presOf" srcId="{2C66B82B-9A58-463A-8EE0-E59247B3CAB1}" destId="{C5135272-9519-4151-8A05-F7A639FE49B7}" srcOrd="0" destOrd="0" presId="urn:microsoft.com/office/officeart/2005/8/layout/list1"/>
    <dgm:cxn modelId="{9479AD5D-AB7E-4A93-82F9-1885E656EC20}" type="presParOf" srcId="{11B3E8FE-51D6-4B25-AA3E-94E9D94377D9}" destId="{EBBBF896-9E85-4446-B333-DAF2FBAA936A}" srcOrd="1" destOrd="0" presId="urn:microsoft.com/office/officeart/2005/8/layout/list1"/>
    <dgm:cxn modelId="{1F6AA180-DFD3-4444-88A1-54237A273C24}" type="presOf" srcId="{2C66B82B-9A58-463A-8EE0-E59247B3CAB1}" destId="{EBBBF896-9E85-4446-B333-DAF2FBAA936A}" srcOrd="1" destOrd="0" presId="urn:microsoft.com/office/officeart/2005/8/layout/list1"/>
    <dgm:cxn modelId="{0490D215-E817-4A19-A77C-CE2DDB4DE3DD}" type="presParOf" srcId="{FA4AF164-0461-4BBC-9474-174446B5569D}" destId="{1D43C4E0-19D0-4CE7-91BD-244B9FC1C500}" srcOrd="13" destOrd="0" presId="urn:microsoft.com/office/officeart/2005/8/layout/list1"/>
    <dgm:cxn modelId="{253C4607-4A30-4670-9F73-104424CE2A56}" type="presParOf" srcId="{FA4AF164-0461-4BBC-9474-174446B5569D}" destId="{71CC3DB0-E1F2-4604-B395-D22921F15826}" srcOrd="14" destOrd="0" presId="urn:microsoft.com/office/officeart/2005/8/layout/list1"/>
    <dgm:cxn modelId="{DD159DEF-CC29-4794-8219-4EF6F2517BB0}" type="presParOf" srcId="{FA4AF164-0461-4BBC-9474-174446B5569D}" destId="{2BA329A6-D8E6-4BB3-9E9C-225DDA7E553C}" srcOrd="15" destOrd="0" presId="urn:microsoft.com/office/officeart/2005/8/layout/list1"/>
    <dgm:cxn modelId="{7DFB520C-0C50-4816-A07A-EB638EF10B0F}" type="presParOf" srcId="{FA4AF164-0461-4BBC-9474-174446B5569D}" destId="{95C0A0A0-B93D-4EDE-B471-510354CF0C4F}" srcOrd="16" destOrd="0" presId="urn:microsoft.com/office/officeart/2005/8/layout/list1"/>
    <dgm:cxn modelId="{C3E2F187-12D1-44CF-862D-1E6CA7F51FBC}" type="presParOf" srcId="{95C0A0A0-B93D-4EDE-B471-510354CF0C4F}" destId="{CFCEBBFC-021C-47B8-B914-3AA61812CAE9}" srcOrd="0" destOrd="0" presId="urn:microsoft.com/office/officeart/2005/8/layout/list1"/>
    <dgm:cxn modelId="{ED74538B-07C1-48E1-AABB-70A606561816}" type="presOf" srcId="{9951F636-BFA1-4EC1-BEE9-11E1A0F91B6B}" destId="{CFCEBBFC-021C-47B8-B914-3AA61812CAE9}" srcOrd="0" destOrd="0" presId="urn:microsoft.com/office/officeart/2005/8/layout/list1"/>
    <dgm:cxn modelId="{47080E1E-E8D0-4A4D-AFA4-EF8FCE9274C0}" type="presParOf" srcId="{95C0A0A0-B93D-4EDE-B471-510354CF0C4F}" destId="{772875FC-0A7E-46A5-AA91-1D8B6283A421}" srcOrd="1" destOrd="0" presId="urn:microsoft.com/office/officeart/2005/8/layout/list1"/>
    <dgm:cxn modelId="{D7F9A69D-3075-4294-8229-594ABC5D3371}" type="presOf" srcId="{9951F636-BFA1-4EC1-BEE9-11E1A0F91B6B}" destId="{772875FC-0A7E-46A5-AA91-1D8B6283A421}" srcOrd="1" destOrd="0" presId="urn:microsoft.com/office/officeart/2005/8/layout/list1"/>
    <dgm:cxn modelId="{EE85A78A-4B1E-41C5-B228-AA4F84534739}" type="presParOf" srcId="{FA4AF164-0461-4BBC-9474-174446B5569D}" destId="{8E4CCC27-F749-44F3-9B9A-4EC0CEC249CA}" srcOrd="17" destOrd="0" presId="urn:microsoft.com/office/officeart/2005/8/layout/list1"/>
    <dgm:cxn modelId="{D91A3E46-189B-423F-842A-DAA71ABFADB2}" type="presParOf" srcId="{FA4AF164-0461-4BBC-9474-174446B5569D}" destId="{34614CA4-7D86-4D7C-A984-C560CA354B8A}" srcOrd="18" destOrd="0" presId="urn:microsoft.com/office/officeart/2005/8/layout/list1"/>
    <dgm:cxn modelId="{A4FB2176-1E2D-4502-8FE6-A7805273C6DB}" type="presParOf" srcId="{FA4AF164-0461-4BBC-9474-174446B5569D}" destId="{9D927A46-2854-4309-A862-4EDD164E2E6C}" srcOrd="19" destOrd="0" presId="urn:microsoft.com/office/officeart/2005/8/layout/list1"/>
    <dgm:cxn modelId="{68656A04-4145-407A-99C4-8304E3004CAB}" type="presParOf" srcId="{FA4AF164-0461-4BBC-9474-174446B5569D}" destId="{30D93C48-C723-45BA-8DB0-0F3B6E210F1F}" srcOrd="20" destOrd="0" presId="urn:microsoft.com/office/officeart/2005/8/layout/list1"/>
    <dgm:cxn modelId="{5AD4E7EB-6955-467E-A46E-E6C4D5B7827E}" type="presParOf" srcId="{30D93C48-C723-45BA-8DB0-0F3B6E210F1F}" destId="{A5F99B7F-83F5-4556-8BFC-46DA5A80D816}" srcOrd="0" destOrd="0" presId="urn:microsoft.com/office/officeart/2005/8/layout/list1"/>
    <dgm:cxn modelId="{BEF0DB42-443F-4EE1-9826-EA915D4AF98D}" type="presOf" srcId="{58C38C7F-F3C5-46C8-BFF3-3239B93C76DC}" destId="{A5F99B7F-83F5-4556-8BFC-46DA5A80D816}" srcOrd="0" destOrd="0" presId="urn:microsoft.com/office/officeart/2005/8/layout/list1"/>
    <dgm:cxn modelId="{F397F729-E1BC-4260-8C4B-EC64425F4547}" type="presParOf" srcId="{30D93C48-C723-45BA-8DB0-0F3B6E210F1F}" destId="{B8C40A32-EB9C-48FF-B48F-BD5DB631FFBA}" srcOrd="1" destOrd="0" presId="urn:microsoft.com/office/officeart/2005/8/layout/list1"/>
    <dgm:cxn modelId="{8212292E-06AD-4303-B523-245F18B32B31}" type="presOf" srcId="{58C38C7F-F3C5-46C8-BFF3-3239B93C76DC}" destId="{B8C40A32-EB9C-48FF-B48F-BD5DB631FFBA}" srcOrd="1" destOrd="0" presId="urn:microsoft.com/office/officeart/2005/8/layout/list1"/>
    <dgm:cxn modelId="{6564B888-0C66-4C28-B2D2-E04A9C0C7A60}" type="presParOf" srcId="{FA4AF164-0461-4BBC-9474-174446B5569D}" destId="{C1E67D55-26BB-4A5F-B7BE-F0CE38B31FD4}" srcOrd="21" destOrd="0" presId="urn:microsoft.com/office/officeart/2005/8/layout/list1"/>
    <dgm:cxn modelId="{D22147B3-4587-4644-BB3C-8E5987507EC5}" type="presParOf" srcId="{FA4AF164-0461-4BBC-9474-174446B5569D}" destId="{AD7A8E71-0E38-4821-A3C7-40EE3F51C960}" srcOrd="22" destOrd="0"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F71A775-EC2D-4FC8-BF5C-6CE0556501D3}" type="doc">
      <dgm:prSet loTypeId="urn:microsoft.com/office/officeart/2005/8/layout/list1" loCatId="list" qsTypeId="urn:microsoft.com/office/officeart/2005/8/quickstyle/simple1" qsCatId="simple" csTypeId="urn:microsoft.com/office/officeart/2005/8/colors/colorful1#1" csCatId="colorful" phldr="1"/>
      <dgm:spPr/>
      <dgm:t>
        <a:bodyPr/>
        <a:lstStyle/>
        <a:p>
          <a:endParaRPr lang="zh-CN" altLang="en-US"/>
        </a:p>
      </dgm:t>
    </dgm:pt>
    <dgm:pt modelId="{B64E677D-67FF-4E6F-AB10-FEA85059677D}" type="parTrans" cxnId="{1AEEC793-5CE5-4CB4-BD2E-E81ABACCCAEE}">
      <dgm:prSet custT="1"/>
      <dgm:spPr/>
      <dgm:t>
        <a:bodyPr/>
        <a:lstStyle/>
        <a:p>
          <a:endParaRPr lang="zh-CN" altLang="en-US" sz="2400"/>
        </a:p>
      </dgm:t>
    </dgm:pt>
    <dgm:pt modelId="{87B764C6-D0B4-49F1-8D06-D01B06771161}">
      <dgm:prSet phldrT="[文本]" custT="1"/>
      <dgm:spPr>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a:t>概述</a:t>
          </a:r>
        </a:p>
      </dgm:t>
    </dgm:pt>
    <dgm:pt modelId="{9BCC62A6-9237-4637-8688-3D459F50A7EE}" type="sibTrans" cxnId="{1AEEC793-5CE5-4CB4-BD2E-E81ABACCCAEE}">
      <dgm:prSet custT="1"/>
      <dgm:spPr/>
      <dgm:t>
        <a:bodyPr/>
        <a:lstStyle/>
        <a:p>
          <a:endParaRPr lang="zh-CN" altLang="en-US" sz="2400"/>
        </a:p>
      </dgm:t>
    </dgm:pt>
    <dgm:pt modelId="{4260EDEB-E5E6-405C-B052-379EDEA045BC}" type="parTrans" cxnId="{98550082-BC0F-4872-BEBB-53FDF61FBBED}">
      <dgm:prSet custT="1"/>
      <dgm:spPr/>
      <dgm:t>
        <a:bodyPr/>
        <a:lstStyle/>
        <a:p>
          <a:endParaRPr lang="zh-CN" altLang="en-US" sz="2400"/>
        </a:p>
      </dgm:t>
    </dgm:pt>
    <dgm:pt modelId="{AAF04541-6389-40BC-BFA0-8140D79A9CA3}">
      <dgm:prSet phldrT="[文本]" custT="1"/>
      <dgm:spPr>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en-US" sz="2400"/>
            <a:t>OD</a:t>
          </a:r>
          <a:r>
            <a:rPr lang="zh-CN" sz="2400"/>
            <a:t>调查</a:t>
          </a:r>
          <a:endParaRPr lang="zh-CN" altLang="en-US" sz="2400"/>
        </a:p>
      </dgm:t>
    </dgm:pt>
    <dgm:pt modelId="{95316740-3E6E-496E-A3EF-7FE42690B7EB}" type="sibTrans" cxnId="{98550082-BC0F-4872-BEBB-53FDF61FBBED}">
      <dgm:prSet custT="1"/>
      <dgm:spPr/>
      <dgm:t>
        <a:bodyPr/>
        <a:lstStyle/>
        <a:p>
          <a:endParaRPr lang="zh-CN" altLang="en-US" sz="2400"/>
        </a:p>
      </dgm:t>
    </dgm:pt>
    <dgm:pt modelId="{90E6F69C-B6BE-497D-B8F6-5BF25EB687F8}" type="parTrans" cxnId="{BE665FB0-A116-47C1-BD1D-1E090F4F5219}">
      <dgm:prSet custT="1"/>
      <dgm:spPr/>
      <dgm:t>
        <a:bodyPr/>
        <a:lstStyle/>
        <a:p>
          <a:endParaRPr lang="zh-CN" altLang="en-US" sz="2400"/>
        </a:p>
      </dgm:t>
    </dgm:pt>
    <dgm:pt modelId="{381987EB-D8E9-4432-8680-DDF67A5D5928}">
      <dgm:prSet phldrT="[文本]" custT="1"/>
      <dgm:spPr>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a:t>道路交通流特性调查</a:t>
          </a:r>
        </a:p>
      </dgm:t>
    </dgm:pt>
    <dgm:pt modelId="{E39DA511-983F-46FE-A308-D3D5CB15AA79}" type="sibTrans" cxnId="{BE665FB0-A116-47C1-BD1D-1E090F4F5219}">
      <dgm:prSet custT="1"/>
      <dgm:spPr/>
      <dgm:t>
        <a:bodyPr/>
        <a:lstStyle/>
        <a:p>
          <a:endParaRPr lang="zh-CN" altLang="en-US" sz="2400"/>
        </a:p>
      </dgm:t>
    </dgm:pt>
    <dgm:pt modelId="{FA4B64FB-DCFB-46FB-A4B0-FFA27265627B}" type="parTrans" cxnId="{6F945A68-1DB2-43CA-A279-8D3062B4638F}">
      <dgm:prSet custT="1"/>
      <dgm:spPr/>
      <dgm:t>
        <a:bodyPr/>
        <a:lstStyle/>
        <a:p>
          <a:endParaRPr lang="zh-CN" altLang="en-US" sz="2400"/>
        </a:p>
      </dgm:t>
    </dgm:pt>
    <dgm:pt modelId="{2C66B82B-9A58-463A-8EE0-E59247B3CAB1}">
      <dgm:prSet phldrT="[文本]" custT="1"/>
      <dgm:spPr>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b="1">
              <a:solidFill>
                <a:schemeClr val="tx1"/>
              </a:solidFill>
            </a:rPr>
            <a:t>公交客流调查</a:t>
          </a:r>
        </a:p>
      </dgm:t>
    </dgm:pt>
    <dgm:pt modelId="{8B13DBDB-7F20-48E2-BBF8-CFBDBA9B6F9F}" type="sibTrans" cxnId="{6F945A68-1DB2-43CA-A279-8D3062B4638F}">
      <dgm:prSet custT="1"/>
      <dgm:spPr/>
      <dgm:t>
        <a:bodyPr/>
        <a:lstStyle/>
        <a:p>
          <a:endParaRPr lang="zh-CN" altLang="en-US" sz="2400"/>
        </a:p>
      </dgm:t>
    </dgm:pt>
    <dgm:pt modelId="{BB2F86B5-CC80-417D-A319-D145DF21D79D}" type="parTrans" cxnId="{4CAF86D7-F70A-4355-9B14-82D5DEBF3670}">
      <dgm:prSet custT="1"/>
      <dgm:spPr/>
      <dgm:t>
        <a:bodyPr/>
        <a:lstStyle/>
        <a:p>
          <a:endParaRPr lang="zh-CN" altLang="en-US" sz="2400"/>
        </a:p>
      </dgm:t>
    </dgm:pt>
    <dgm:pt modelId="{9951F636-BFA1-4EC1-BEE9-11E1A0F91B6B}">
      <dgm:prSet custT="1"/>
      <dgm:spPr>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sz="2400"/>
            <a:t>轨道交通客流调查</a:t>
          </a:r>
          <a:endParaRPr lang="en-US" altLang="zh-CN" sz="2400"/>
        </a:p>
      </dgm:t>
    </dgm:pt>
    <dgm:pt modelId="{74B03D50-3F04-40EF-A098-6BF6227AA431}" type="sibTrans" cxnId="{4CAF86D7-F70A-4355-9B14-82D5DEBF3670}">
      <dgm:prSet custT="1"/>
      <dgm:spPr/>
      <dgm:t>
        <a:bodyPr/>
        <a:lstStyle/>
        <a:p>
          <a:endParaRPr lang="zh-CN" altLang="en-US" sz="2400"/>
        </a:p>
      </dgm:t>
    </dgm:pt>
    <dgm:pt modelId="{D4D9B76B-82AC-4651-B565-EFA8229876AB}" type="parTrans" cxnId="{6BBF7945-FA28-4843-BC8A-D90FD494DB3F}">
      <dgm:prSet custT="1"/>
      <dgm:spPr/>
      <dgm:t>
        <a:bodyPr/>
        <a:lstStyle/>
        <a:p>
          <a:endParaRPr lang="zh-CN" altLang="en-US" sz="2400"/>
        </a:p>
      </dgm:t>
    </dgm:pt>
    <dgm:pt modelId="{58C38C7F-F3C5-46C8-BFF3-3239B93C76DC}">
      <dgm:prSet custT="1"/>
      <dgm:spPr>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r>
            <a:rPr lang="zh-CN" altLang="en-US" sz="2400"/>
            <a:t>停车调查</a:t>
          </a:r>
          <a:endParaRPr lang="en-US" altLang="zh-CN" sz="2400"/>
        </a:p>
      </dgm:t>
    </dgm:pt>
    <dgm:pt modelId="{4E00FDA5-375D-449C-A7B9-44258B1F228D}" type="sibTrans" cxnId="{6BBF7945-FA28-4843-BC8A-D90FD494DB3F}">
      <dgm:prSet custT="1"/>
      <dgm:spPr/>
      <dgm:t>
        <a:bodyPr/>
        <a:lstStyle/>
        <a:p>
          <a:endParaRPr lang="zh-CN" altLang="en-US" sz="2400"/>
        </a:p>
      </dgm:t>
    </dgm:pt>
    <dgm:pt modelId="{FA4AF164-0461-4BBC-9474-174446B5569D}" type="pres">
      <dgm:prSet presAssocID="{AF71A775-EC2D-4FC8-BF5C-6CE0556501D3}" presName="linear">
        <dgm:presLayoutVars>
          <dgm:dir/>
          <dgm:animLvl val="lvl"/>
          <dgm:resizeHandles val="exact"/>
        </dgm:presLayoutVars>
      </dgm:prSet>
      <dgm:spPr/>
      <dgm:t>
        <a:bodyPr/>
        <a:lstStyle/>
        <a:p>
          <a:endParaRPr lang="zh-CN" altLang="en-US"/>
        </a:p>
      </dgm:t>
    </dgm:pt>
    <dgm:pt modelId="{86F20E5D-456E-4FC3-9400-EC202A8CB108}" type="pres">
      <dgm:prSet presAssocID="{87B764C6-D0B4-49F1-8D06-D01B06771161}" presName="parentLin"/>
      <dgm:spPr/>
      <dgm:t>
        <a:bodyPr/>
        <a:lstStyle/>
        <a:p/>
      </dgm:t>
    </dgm:pt>
    <dgm:pt modelId="{F57EFB24-5B4A-49A4-B105-C13364F955FB}" type="pres">
      <dgm:prSet presAssocID="{87B764C6-D0B4-49F1-8D06-D01B06771161}" presName="parentLeftMargin" presStyleLbl="node1" presStyleCnt="6"/>
      <dgm:spPr/>
      <dgm:t>
        <a:bodyPr/>
        <a:lstStyle/>
        <a:p>
          <a:endParaRPr lang="zh-CN" altLang="en-US"/>
        </a:p>
      </dgm:t>
    </dgm:pt>
    <dgm:pt modelId="{0EED644E-B43A-428F-A9FA-2AAD027906C9}" type="pres">
      <dgm:prSet presAssocID="{87B764C6-D0B4-49F1-8D06-D01B06771161}" presName="parentText" presStyleLbl="node1" presStyleCnt="6">
        <dgm:presLayoutVars>
          <dgm:chMax val="0"/>
          <dgm:bulletEnabled val="1"/>
        </dgm:presLayoutVars>
      </dgm:prSet>
      <dgm:spPr/>
      <dgm:t>
        <a:bodyPr/>
        <a:lstStyle/>
        <a:p>
          <a:endParaRPr lang="zh-CN" altLang="en-US"/>
        </a:p>
      </dgm:t>
    </dgm:pt>
    <dgm:pt modelId="{74188615-35E1-4091-97E8-721626539A98}" type="pres">
      <dgm:prSet presAssocID="{87B764C6-D0B4-49F1-8D06-D01B06771161}" presName="negativeSpace"/>
      <dgm:spPr/>
      <dgm:t>
        <a:bodyPr/>
        <a:lstStyle/>
        <a:p/>
      </dgm:t>
    </dgm:pt>
    <dgm:pt modelId="{B8DC6A9D-EF18-41E9-B4C9-26592992ABA0}" type="pres">
      <dgm:prSet presAssocID="{87B764C6-D0B4-49F1-8D06-D01B06771161}" presName="childText" presStyleLbl="conFgAcc1" presStyleCnt="6">
        <dgm:presLayoutVars>
          <dgm:bulletEnabled val="1"/>
        </dgm:presLayoutVars>
      </dgm:prSet>
      <dgm:spPr>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dgm:spPr>
      <dgm:t>
        <a:bodyPr/>
        <a:lstStyle/>
        <a:p/>
      </dgm:t>
    </dgm:pt>
    <dgm:pt modelId="{587526CE-029C-48E5-B587-8EBA621A629B}" type="pres">
      <dgm:prSet presAssocID="{9BCC62A6-9237-4637-8688-3D459F50A7EE}" presName="spaceBetweenRectangles"/>
      <dgm:spPr/>
      <dgm:t>
        <a:bodyPr/>
        <a:lstStyle/>
        <a:p/>
      </dgm:t>
    </dgm:pt>
    <dgm:pt modelId="{52D6BD40-F821-4DB4-B8C2-45ADF56A4D03}" type="pres">
      <dgm:prSet presAssocID="{AAF04541-6389-40BC-BFA0-8140D79A9CA3}" presName="parentLin"/>
      <dgm:spPr/>
      <dgm:t>
        <a:bodyPr/>
        <a:lstStyle/>
        <a:p/>
      </dgm:t>
    </dgm:pt>
    <dgm:pt modelId="{686C0676-7E38-4C11-9712-EF2B878A57FF}" type="pres">
      <dgm:prSet presAssocID="{AAF04541-6389-40BC-BFA0-8140D79A9CA3}" presName="parentLeftMargin" presStyleLbl="node1" presStyleIdx="1" presStyleCnt="6"/>
      <dgm:spPr/>
      <dgm:t>
        <a:bodyPr/>
        <a:lstStyle/>
        <a:p>
          <a:endParaRPr lang="zh-CN" altLang="en-US"/>
        </a:p>
      </dgm:t>
    </dgm:pt>
    <dgm:pt modelId="{099297E7-B902-4510-A446-3B28A52AB5C0}" type="pres">
      <dgm:prSet presAssocID="{AAF04541-6389-40BC-BFA0-8140D79A9CA3}" presName="parentText" presStyleLbl="node1" presStyleIdx="1" presStyleCnt="6">
        <dgm:presLayoutVars>
          <dgm:chMax val="0"/>
          <dgm:bulletEnabled val="1"/>
        </dgm:presLayoutVars>
      </dgm:prSet>
      <dgm:spPr/>
      <dgm:t>
        <a:bodyPr/>
        <a:lstStyle/>
        <a:p>
          <a:endParaRPr lang="zh-CN" altLang="en-US"/>
        </a:p>
      </dgm:t>
    </dgm:pt>
    <dgm:pt modelId="{E6096A17-3EA2-40E0-B52A-FE3F9BE6FE31}" type="pres">
      <dgm:prSet presAssocID="{AAF04541-6389-40BC-BFA0-8140D79A9CA3}" presName="negativeSpace"/>
      <dgm:spPr/>
      <dgm:t>
        <a:bodyPr/>
        <a:lstStyle/>
        <a:p/>
      </dgm:t>
    </dgm:pt>
    <dgm:pt modelId="{E8E039D8-DAF7-4F71-9721-669CB6FD88AF}" type="pres">
      <dgm:prSet presAssocID="{AAF04541-6389-40BC-BFA0-8140D79A9CA3}" presName="childText" presStyleLbl="conFgAcc1" presStyleIdx="1" presStyleCnt="6">
        <dgm:presLayoutVars>
          <dgm:bulletEnabled val="1"/>
        </dgm:presLayoutVars>
      </dgm:prSet>
      <dgm:spPr>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dgm:spPr>
      <dgm:t>
        <a:bodyPr/>
        <a:lstStyle/>
        <a:p/>
      </dgm:t>
    </dgm:pt>
    <dgm:pt modelId="{F879DCB7-7647-4E82-A02B-ED915AADAE81}" type="pres">
      <dgm:prSet presAssocID="{95316740-3E6E-496E-A3EF-7FE42690B7EB}" presName="spaceBetweenRectangles"/>
      <dgm:spPr/>
      <dgm:t>
        <a:bodyPr/>
        <a:lstStyle/>
        <a:p/>
      </dgm:t>
    </dgm:pt>
    <dgm:pt modelId="{72F1E77E-92EA-47C1-B58A-27C376F51E99}" type="pres">
      <dgm:prSet presAssocID="{381987EB-D8E9-4432-8680-DDF67A5D5928}" presName="parentLin"/>
      <dgm:spPr/>
      <dgm:t>
        <a:bodyPr/>
        <a:lstStyle/>
        <a:p/>
      </dgm:t>
    </dgm:pt>
    <dgm:pt modelId="{E7CF3786-3CE6-476B-A2AE-7545A22711F5}" type="pres">
      <dgm:prSet presAssocID="{381987EB-D8E9-4432-8680-DDF67A5D5928}" presName="parentLeftMargin" presStyleLbl="node1" presStyleIdx="2" presStyleCnt="6"/>
      <dgm:spPr/>
      <dgm:t>
        <a:bodyPr/>
        <a:lstStyle/>
        <a:p>
          <a:endParaRPr lang="zh-CN" altLang="en-US"/>
        </a:p>
      </dgm:t>
    </dgm:pt>
    <dgm:pt modelId="{815197A4-DA6C-406A-A73E-C9E62C1CB507}" type="pres">
      <dgm:prSet presAssocID="{381987EB-D8E9-4432-8680-DDF67A5D5928}" presName="parentText" presStyleLbl="node1" presStyleIdx="2" presStyleCnt="6">
        <dgm:presLayoutVars>
          <dgm:chMax val="0"/>
          <dgm:bulletEnabled val="1"/>
        </dgm:presLayoutVars>
      </dgm:prSet>
      <dgm:spPr/>
      <dgm:t>
        <a:bodyPr/>
        <a:lstStyle/>
        <a:p>
          <a:endParaRPr lang="zh-CN" altLang="en-US"/>
        </a:p>
      </dgm:t>
    </dgm:pt>
    <dgm:pt modelId="{B57E8C28-BFC6-4D98-99CB-8A35AC541863}" type="pres">
      <dgm:prSet presAssocID="{381987EB-D8E9-4432-8680-DDF67A5D5928}" presName="negativeSpace"/>
      <dgm:spPr/>
      <dgm:t>
        <a:bodyPr/>
        <a:lstStyle/>
        <a:p/>
      </dgm:t>
    </dgm:pt>
    <dgm:pt modelId="{BB4E2D94-43F3-440B-84BA-A16C30EF94BC}" type="pres">
      <dgm:prSet presAssocID="{381987EB-D8E9-4432-8680-DDF67A5D5928}" presName="childText" presStyleLbl="conFgAcc1" presStyleIdx="2" presStyleCnt="6">
        <dgm:presLayoutVars>
          <dgm:bulletEnabled val="1"/>
        </dgm:presLayoutVars>
      </dgm:prSet>
      <dgm:spPr>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dgm:spPr>
      <dgm:t>
        <a:bodyPr/>
        <a:lstStyle/>
        <a:p/>
      </dgm:t>
    </dgm:pt>
    <dgm:pt modelId="{27CC86DD-8B2C-44C2-8CA6-10592A2232A8}" type="pres">
      <dgm:prSet presAssocID="{E39DA511-983F-46FE-A308-D3D5CB15AA79}" presName="spaceBetweenRectangles"/>
      <dgm:spPr/>
      <dgm:t>
        <a:bodyPr/>
        <a:lstStyle/>
        <a:p/>
      </dgm:t>
    </dgm:pt>
    <dgm:pt modelId="{11B3E8FE-51D6-4B25-AA3E-94E9D94377D9}" type="pres">
      <dgm:prSet presAssocID="{2C66B82B-9A58-463A-8EE0-E59247B3CAB1}" presName="parentLin"/>
      <dgm:spPr/>
      <dgm:t>
        <a:bodyPr/>
        <a:lstStyle/>
        <a:p/>
      </dgm:t>
    </dgm:pt>
    <dgm:pt modelId="{C5135272-9519-4151-8A05-F7A639FE49B7}" type="pres">
      <dgm:prSet presAssocID="{2C66B82B-9A58-463A-8EE0-E59247B3CAB1}" presName="parentLeftMargin" presStyleLbl="node1" presStyleIdx="3" presStyleCnt="6"/>
      <dgm:spPr/>
      <dgm:t>
        <a:bodyPr/>
        <a:lstStyle/>
        <a:p>
          <a:endParaRPr lang="zh-CN" altLang="en-US"/>
        </a:p>
      </dgm:t>
    </dgm:pt>
    <dgm:pt modelId="{EBBBF896-9E85-4446-B333-DAF2FBAA936A}" type="pres">
      <dgm:prSet presAssocID="{2C66B82B-9A58-463A-8EE0-E59247B3CAB1}" presName="parentText" presStyleLbl="node1" presStyleIdx="3" presStyleCnt="6">
        <dgm:presLayoutVars>
          <dgm:chMax val="0"/>
          <dgm:bulletEnabled val="1"/>
        </dgm:presLayoutVars>
      </dgm:prSet>
      <dgm:spPr/>
      <dgm:t>
        <a:bodyPr/>
        <a:lstStyle/>
        <a:p>
          <a:endParaRPr lang="zh-CN" altLang="en-US"/>
        </a:p>
      </dgm:t>
    </dgm:pt>
    <dgm:pt modelId="{1D43C4E0-19D0-4CE7-91BD-244B9FC1C500}" type="pres">
      <dgm:prSet presAssocID="{2C66B82B-9A58-463A-8EE0-E59247B3CAB1}" presName="negativeSpace"/>
      <dgm:spPr/>
      <dgm:t>
        <a:bodyPr/>
        <a:lstStyle/>
        <a:p/>
      </dgm:t>
    </dgm:pt>
    <dgm:pt modelId="{71CC3DB0-E1F2-4604-B395-D22921F15826}" type="pres">
      <dgm:prSet presAssocID="{2C66B82B-9A58-463A-8EE0-E59247B3CAB1}" presName="childText" presStyleLbl="conFgAcc1" presStyleIdx="3" presStyleCnt="6">
        <dgm:presLayoutVars>
          <dgm:bulletEnabled val="1"/>
        </dgm:presLayoutVars>
      </dgm:prSet>
      <dgm:spPr>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dgm:spPr>
      <dgm:t>
        <a:bodyPr/>
        <a:lstStyle/>
        <a:p/>
      </dgm:t>
    </dgm:pt>
    <dgm:pt modelId="{2BA329A6-D8E6-4BB3-9E9C-225DDA7E553C}" type="pres">
      <dgm:prSet presAssocID="{8B13DBDB-7F20-48E2-BBF8-CFBDBA9B6F9F}" presName="spaceBetweenRectangles"/>
      <dgm:spPr/>
      <dgm:t>
        <a:bodyPr/>
        <a:lstStyle/>
        <a:p/>
      </dgm:t>
    </dgm:pt>
    <dgm:pt modelId="{95C0A0A0-B93D-4EDE-B471-510354CF0C4F}" type="pres">
      <dgm:prSet presAssocID="{9951F636-BFA1-4EC1-BEE9-11E1A0F91B6B}" presName="parentLin"/>
      <dgm:spPr/>
      <dgm:t>
        <a:bodyPr/>
        <a:lstStyle/>
        <a:p/>
      </dgm:t>
    </dgm:pt>
    <dgm:pt modelId="{CFCEBBFC-021C-47B8-B914-3AA61812CAE9}" type="pres">
      <dgm:prSet presAssocID="{9951F636-BFA1-4EC1-BEE9-11E1A0F91B6B}" presName="parentLeftMargin" presStyleLbl="node1" presStyleIdx="4" presStyleCnt="6"/>
      <dgm:spPr/>
      <dgm:t>
        <a:bodyPr/>
        <a:lstStyle/>
        <a:p>
          <a:endParaRPr lang="zh-CN" altLang="en-US"/>
        </a:p>
      </dgm:t>
    </dgm:pt>
    <dgm:pt modelId="{772875FC-0A7E-46A5-AA91-1D8B6283A421}" type="pres">
      <dgm:prSet presAssocID="{9951F636-BFA1-4EC1-BEE9-11E1A0F91B6B}" presName="parentText" presStyleLbl="node1" presStyleIdx="4" presStyleCnt="6">
        <dgm:presLayoutVars>
          <dgm:chMax val="0"/>
          <dgm:bulletEnabled val="1"/>
        </dgm:presLayoutVars>
      </dgm:prSet>
      <dgm:spPr/>
      <dgm:t>
        <a:bodyPr/>
        <a:lstStyle/>
        <a:p>
          <a:endParaRPr lang="zh-CN" altLang="en-US"/>
        </a:p>
      </dgm:t>
    </dgm:pt>
    <dgm:pt modelId="{8E4CCC27-F749-44F3-9B9A-4EC0CEC249CA}" type="pres">
      <dgm:prSet presAssocID="{9951F636-BFA1-4EC1-BEE9-11E1A0F91B6B}" presName="negativeSpace"/>
      <dgm:spPr/>
      <dgm:t>
        <a:bodyPr/>
        <a:lstStyle/>
        <a:p/>
      </dgm:t>
    </dgm:pt>
    <dgm:pt modelId="{34614CA4-7D86-4D7C-A984-C560CA354B8A}" type="pres">
      <dgm:prSet presAssocID="{9951F636-BFA1-4EC1-BEE9-11E1A0F91B6B}" presName="childText" presStyleLbl="conFgAcc1" presStyleIdx="4" presStyleCnt="6">
        <dgm:presLayoutVars>
          <dgm:bulletEnabled val="1"/>
        </dgm:presLayoutVars>
      </dgm:prSet>
      <dgm:spPr>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dgm:spPr>
      <dgm:t>
        <a:bodyPr/>
        <a:lstStyle/>
        <a:p/>
      </dgm:t>
    </dgm:pt>
    <dgm:pt modelId="{9D927A46-2854-4309-A862-4EDD164E2E6C}" type="pres">
      <dgm:prSet presAssocID="{74B03D50-3F04-40EF-A098-6BF6227AA431}" presName="spaceBetweenRectangles"/>
      <dgm:spPr/>
      <dgm:t>
        <a:bodyPr/>
        <a:lstStyle/>
        <a:p/>
      </dgm:t>
    </dgm:pt>
    <dgm:pt modelId="{30D93C48-C723-45BA-8DB0-0F3B6E210F1F}" type="pres">
      <dgm:prSet presAssocID="{58C38C7F-F3C5-46C8-BFF3-3239B93C76DC}" presName="parentLin"/>
      <dgm:spPr/>
      <dgm:t>
        <a:bodyPr/>
        <a:lstStyle/>
        <a:p/>
      </dgm:t>
    </dgm:pt>
    <dgm:pt modelId="{A5F99B7F-83F5-4556-8BFC-46DA5A80D816}" type="pres">
      <dgm:prSet presAssocID="{58C38C7F-F3C5-46C8-BFF3-3239B93C76DC}" presName="parentLeftMargin" presStyleLbl="node1" presStyleIdx="5" presStyleCnt="6"/>
      <dgm:spPr/>
      <dgm:t>
        <a:bodyPr/>
        <a:lstStyle/>
        <a:p>
          <a:endParaRPr lang="zh-CN" altLang="en-US"/>
        </a:p>
      </dgm:t>
    </dgm:pt>
    <dgm:pt modelId="{B8C40A32-EB9C-48FF-B48F-BD5DB631FFBA}" type="pres">
      <dgm:prSet presAssocID="{58C38C7F-F3C5-46C8-BFF3-3239B93C76DC}" presName="parentText" presStyleLbl="node1" presStyleIdx="5" presStyleCnt="6">
        <dgm:presLayoutVars>
          <dgm:chMax val="0"/>
          <dgm:bulletEnabled val="1"/>
        </dgm:presLayoutVars>
      </dgm:prSet>
      <dgm:spPr/>
      <dgm:t>
        <a:bodyPr/>
        <a:lstStyle/>
        <a:p>
          <a:endParaRPr lang="zh-CN" altLang="en-US"/>
        </a:p>
      </dgm:t>
    </dgm:pt>
    <dgm:pt modelId="{C1E67D55-26BB-4A5F-B7BE-F0CE38B31FD4}" type="pres">
      <dgm:prSet presAssocID="{58C38C7F-F3C5-46C8-BFF3-3239B93C76DC}" presName="negativeSpace"/>
      <dgm:spPr/>
      <dgm:t>
        <a:bodyPr/>
        <a:lstStyle/>
        <a:p/>
      </dgm:t>
    </dgm:pt>
    <dgm:pt modelId="{AD7A8E71-0E38-4821-A3C7-40EE3F51C960}" type="pres">
      <dgm:prSet presAssocID="{58C38C7F-F3C5-46C8-BFF3-3239B93C76DC}" presName="childText" presStyleLbl="conFgAcc1" presStyleIdx="5" presStyleCnt="6">
        <dgm:presLayoutVars>
          <dgm:bulletEnabled val="1"/>
        </dgm:presLayoutVars>
      </dgm:prSet>
      <dgm:spPr>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dgm:spPr>
      <dgm:t>
        <a:bodyPr/>
        <a:lstStyle/>
        <a:p/>
      </dgm:t>
    </dgm:pt>
  </dgm:ptLst>
  <dgm:cxnLst>
    <dgm:cxn modelId="{1AEEC793-5CE5-4CB4-BD2E-E81ABACCCAEE}" srcId="{AF71A775-EC2D-4FC8-BF5C-6CE0556501D3}" destId="{87B764C6-D0B4-49F1-8D06-D01B06771161}" srcOrd="0" destOrd="0" parTransId="{B64E677D-67FF-4E6F-AB10-FEA85059677D}" sibTransId="{9BCC62A6-9237-4637-8688-3D459F50A7EE}"/>
    <dgm:cxn modelId="{98550082-BC0F-4872-BEBB-53FDF61FBBED}" srcId="{AF71A775-EC2D-4FC8-BF5C-6CE0556501D3}" destId="{AAF04541-6389-40BC-BFA0-8140D79A9CA3}" srcOrd="1" destOrd="0" parTransId="{4260EDEB-E5E6-405C-B052-379EDEA045BC}" sibTransId="{95316740-3E6E-496E-A3EF-7FE42690B7EB}"/>
    <dgm:cxn modelId="{BE665FB0-A116-47C1-BD1D-1E090F4F5219}" srcId="{AF71A775-EC2D-4FC8-BF5C-6CE0556501D3}" destId="{381987EB-D8E9-4432-8680-DDF67A5D5928}" srcOrd="2" destOrd="0" parTransId="{90E6F69C-B6BE-497D-B8F6-5BF25EB687F8}" sibTransId="{E39DA511-983F-46FE-A308-D3D5CB15AA79}"/>
    <dgm:cxn modelId="{6F945A68-1DB2-43CA-A279-8D3062B4638F}" srcId="{AF71A775-EC2D-4FC8-BF5C-6CE0556501D3}" destId="{2C66B82B-9A58-463A-8EE0-E59247B3CAB1}" srcOrd="3" destOrd="0" parTransId="{FA4B64FB-DCFB-46FB-A4B0-FFA27265627B}" sibTransId="{8B13DBDB-7F20-48E2-BBF8-CFBDBA9B6F9F}"/>
    <dgm:cxn modelId="{4CAF86D7-F70A-4355-9B14-82D5DEBF3670}" srcId="{AF71A775-EC2D-4FC8-BF5C-6CE0556501D3}" destId="{9951F636-BFA1-4EC1-BEE9-11E1A0F91B6B}" srcOrd="4" destOrd="0" parTransId="{BB2F86B5-CC80-417D-A319-D145DF21D79D}" sibTransId="{74B03D50-3F04-40EF-A098-6BF6227AA431}"/>
    <dgm:cxn modelId="{6BBF7945-FA28-4843-BC8A-D90FD494DB3F}" srcId="{AF71A775-EC2D-4FC8-BF5C-6CE0556501D3}" destId="{58C38C7F-F3C5-46C8-BFF3-3239B93C76DC}" srcOrd="5" destOrd="0" parTransId="{D4D9B76B-82AC-4651-B565-EFA8229876AB}" sibTransId="{4E00FDA5-375D-449C-A7B9-44258B1F228D}"/>
    <dgm:cxn modelId="{F1A18861-1733-4854-B917-09F454D3584E}" type="presOf" srcId="{AF71A775-EC2D-4FC8-BF5C-6CE0556501D3}" destId="{FA4AF164-0461-4BBC-9474-174446B5569D}" srcOrd="0" destOrd="0" presId="urn:microsoft.com/office/officeart/2005/8/layout/list1"/>
    <dgm:cxn modelId="{95A518C8-C954-465D-9471-8FB2FBAB8CAB}" type="presParOf" srcId="{FA4AF164-0461-4BBC-9474-174446B5569D}" destId="{86F20E5D-456E-4FC3-9400-EC202A8CB108}" srcOrd="0" destOrd="0" presId="urn:microsoft.com/office/officeart/2005/8/layout/list1"/>
    <dgm:cxn modelId="{DD26D02D-7E1C-4F23-B40F-0BB3C4E48D99}" type="presParOf" srcId="{86F20E5D-456E-4FC3-9400-EC202A8CB108}" destId="{F57EFB24-5B4A-49A4-B105-C13364F955FB}" srcOrd="0" destOrd="0" presId="urn:microsoft.com/office/officeart/2005/8/layout/list1"/>
    <dgm:cxn modelId="{C0CB1980-8B75-4703-8F0B-4F70856EA099}" type="presOf" srcId="{87B764C6-D0B4-49F1-8D06-D01B06771161}" destId="{F57EFB24-5B4A-49A4-B105-C13364F955FB}" srcOrd="0" destOrd="0" presId="urn:microsoft.com/office/officeart/2005/8/layout/list1"/>
    <dgm:cxn modelId="{41452374-68A6-45B9-B8AD-3C731CF3DED1}" type="presParOf" srcId="{86F20E5D-456E-4FC3-9400-EC202A8CB108}" destId="{0EED644E-B43A-428F-A9FA-2AAD027906C9}" srcOrd="1" destOrd="0" presId="urn:microsoft.com/office/officeart/2005/8/layout/list1"/>
    <dgm:cxn modelId="{095DEC92-3D1C-4FC2-A0A7-81960432E192}" type="presOf" srcId="{87B764C6-D0B4-49F1-8D06-D01B06771161}" destId="{0EED644E-B43A-428F-A9FA-2AAD027906C9}" srcOrd="1" destOrd="0" presId="urn:microsoft.com/office/officeart/2005/8/layout/list1"/>
    <dgm:cxn modelId="{5C677790-E6E7-4BCF-A046-FA679FB69730}" type="presParOf" srcId="{FA4AF164-0461-4BBC-9474-174446B5569D}" destId="{74188615-35E1-4091-97E8-721626539A98}" srcOrd="1" destOrd="0" presId="urn:microsoft.com/office/officeart/2005/8/layout/list1"/>
    <dgm:cxn modelId="{6918E82E-64E2-4A3B-9470-285EDBF4B605}" type="presParOf" srcId="{FA4AF164-0461-4BBC-9474-174446B5569D}" destId="{B8DC6A9D-EF18-41E9-B4C9-26592992ABA0}" srcOrd="2" destOrd="0" presId="urn:microsoft.com/office/officeart/2005/8/layout/list1"/>
    <dgm:cxn modelId="{9D70EDA0-E44E-474E-AA3F-7EAE6C948C2E}" type="presParOf" srcId="{FA4AF164-0461-4BBC-9474-174446B5569D}" destId="{587526CE-029C-48E5-B587-8EBA621A629B}" srcOrd="3" destOrd="0" presId="urn:microsoft.com/office/officeart/2005/8/layout/list1"/>
    <dgm:cxn modelId="{CFFDF19B-3708-4097-AF50-25814AD8DD15}" type="presParOf" srcId="{FA4AF164-0461-4BBC-9474-174446B5569D}" destId="{52D6BD40-F821-4DB4-B8C2-45ADF56A4D03}" srcOrd="4" destOrd="0" presId="urn:microsoft.com/office/officeart/2005/8/layout/list1"/>
    <dgm:cxn modelId="{B4626A8F-4F3A-48E3-B358-FD3959428E36}" type="presParOf" srcId="{52D6BD40-F821-4DB4-B8C2-45ADF56A4D03}" destId="{686C0676-7E38-4C11-9712-EF2B878A57FF}" srcOrd="0" destOrd="0" presId="urn:microsoft.com/office/officeart/2005/8/layout/list1"/>
    <dgm:cxn modelId="{8F26BF22-9879-4299-86D5-A7F12E05D997}" type="presOf" srcId="{AAF04541-6389-40BC-BFA0-8140D79A9CA3}" destId="{686C0676-7E38-4C11-9712-EF2B878A57FF}" srcOrd="0" destOrd="0" presId="urn:microsoft.com/office/officeart/2005/8/layout/list1"/>
    <dgm:cxn modelId="{873D6EAE-AAB5-4D50-A53C-CADD00B1510C}" type="presParOf" srcId="{52D6BD40-F821-4DB4-B8C2-45ADF56A4D03}" destId="{099297E7-B902-4510-A446-3B28A52AB5C0}" srcOrd="1" destOrd="0" presId="urn:microsoft.com/office/officeart/2005/8/layout/list1"/>
    <dgm:cxn modelId="{A0BDBE44-8D3D-4988-97AC-BE0C3EE3A022}" type="presOf" srcId="{AAF04541-6389-40BC-BFA0-8140D79A9CA3}" destId="{099297E7-B902-4510-A446-3B28A52AB5C0}" srcOrd="1" destOrd="0" presId="urn:microsoft.com/office/officeart/2005/8/layout/list1"/>
    <dgm:cxn modelId="{FF218CB7-385F-4985-822C-15EEF67CFE1F}" type="presParOf" srcId="{FA4AF164-0461-4BBC-9474-174446B5569D}" destId="{E6096A17-3EA2-40E0-B52A-FE3F9BE6FE31}" srcOrd="5" destOrd="0" presId="urn:microsoft.com/office/officeart/2005/8/layout/list1"/>
    <dgm:cxn modelId="{C7697B6F-B273-471C-AC86-87AD30FF21C9}" type="presParOf" srcId="{FA4AF164-0461-4BBC-9474-174446B5569D}" destId="{E8E039D8-DAF7-4F71-9721-669CB6FD88AF}" srcOrd="6" destOrd="0" presId="urn:microsoft.com/office/officeart/2005/8/layout/list1"/>
    <dgm:cxn modelId="{29F867F8-47F5-4B17-A5D8-0159158EA922}" type="presParOf" srcId="{FA4AF164-0461-4BBC-9474-174446B5569D}" destId="{F879DCB7-7647-4E82-A02B-ED915AADAE81}" srcOrd="7" destOrd="0" presId="urn:microsoft.com/office/officeart/2005/8/layout/list1"/>
    <dgm:cxn modelId="{491F43F0-6A74-4B38-A299-9DF225512550}" type="presParOf" srcId="{FA4AF164-0461-4BBC-9474-174446B5569D}" destId="{72F1E77E-92EA-47C1-B58A-27C376F51E99}" srcOrd="8" destOrd="0" presId="urn:microsoft.com/office/officeart/2005/8/layout/list1"/>
    <dgm:cxn modelId="{57F54D1C-FF90-400B-9F59-25A7390CB32D}" type="presParOf" srcId="{72F1E77E-92EA-47C1-B58A-27C376F51E99}" destId="{E7CF3786-3CE6-476B-A2AE-7545A22711F5}" srcOrd="0" destOrd="0" presId="urn:microsoft.com/office/officeart/2005/8/layout/list1"/>
    <dgm:cxn modelId="{AF8421D0-41C0-4EDA-8B95-03FA4BB86E65}" type="presOf" srcId="{381987EB-D8E9-4432-8680-DDF67A5D5928}" destId="{E7CF3786-3CE6-476B-A2AE-7545A22711F5}" srcOrd="0" destOrd="0" presId="urn:microsoft.com/office/officeart/2005/8/layout/list1"/>
    <dgm:cxn modelId="{7CF98569-2AF9-4251-8C3B-806C9B34CDF4}" type="presParOf" srcId="{72F1E77E-92EA-47C1-B58A-27C376F51E99}" destId="{815197A4-DA6C-406A-A73E-C9E62C1CB507}" srcOrd="1" destOrd="0" presId="urn:microsoft.com/office/officeart/2005/8/layout/list1"/>
    <dgm:cxn modelId="{C6159C2C-67F0-4031-9DC4-0F6CB9DB6BA4}" type="presOf" srcId="{381987EB-D8E9-4432-8680-DDF67A5D5928}" destId="{815197A4-DA6C-406A-A73E-C9E62C1CB507}" srcOrd="1" destOrd="0" presId="urn:microsoft.com/office/officeart/2005/8/layout/list1"/>
    <dgm:cxn modelId="{9DE1F317-0757-4089-9937-17ABCB3CFD4D}" type="presParOf" srcId="{FA4AF164-0461-4BBC-9474-174446B5569D}" destId="{B57E8C28-BFC6-4D98-99CB-8A35AC541863}" srcOrd="9" destOrd="0" presId="urn:microsoft.com/office/officeart/2005/8/layout/list1"/>
    <dgm:cxn modelId="{92F6E94E-AE4F-4A52-9225-B58025CE26DC}" type="presParOf" srcId="{FA4AF164-0461-4BBC-9474-174446B5569D}" destId="{BB4E2D94-43F3-440B-84BA-A16C30EF94BC}" srcOrd="10" destOrd="0" presId="urn:microsoft.com/office/officeart/2005/8/layout/list1"/>
    <dgm:cxn modelId="{7361423B-1F1A-43A5-BF3F-8D0378C21CF8}" type="presParOf" srcId="{FA4AF164-0461-4BBC-9474-174446B5569D}" destId="{27CC86DD-8B2C-44C2-8CA6-10592A2232A8}" srcOrd="11" destOrd="0" presId="urn:microsoft.com/office/officeart/2005/8/layout/list1"/>
    <dgm:cxn modelId="{102FEC64-9DDA-46F4-9E50-F6CCDE01A454}" type="presParOf" srcId="{FA4AF164-0461-4BBC-9474-174446B5569D}" destId="{11B3E8FE-51D6-4B25-AA3E-94E9D94377D9}" srcOrd="12" destOrd="0" presId="urn:microsoft.com/office/officeart/2005/8/layout/list1"/>
    <dgm:cxn modelId="{26A674C2-25A5-4441-9246-E48BAA08173E}" type="presParOf" srcId="{11B3E8FE-51D6-4B25-AA3E-94E9D94377D9}" destId="{C5135272-9519-4151-8A05-F7A639FE49B7}" srcOrd="0" destOrd="0" presId="urn:microsoft.com/office/officeart/2005/8/layout/list1"/>
    <dgm:cxn modelId="{E967FD09-862F-418A-B493-D98F0CB8C6BC}" type="presOf" srcId="{2C66B82B-9A58-463A-8EE0-E59247B3CAB1}" destId="{C5135272-9519-4151-8A05-F7A639FE49B7}" srcOrd="0" destOrd="0" presId="urn:microsoft.com/office/officeart/2005/8/layout/list1"/>
    <dgm:cxn modelId="{7ADDCC3B-C5EB-4858-A60E-BE2B2A17BDAC}" type="presParOf" srcId="{11B3E8FE-51D6-4B25-AA3E-94E9D94377D9}" destId="{EBBBF896-9E85-4446-B333-DAF2FBAA936A}" srcOrd="1" destOrd="0" presId="urn:microsoft.com/office/officeart/2005/8/layout/list1"/>
    <dgm:cxn modelId="{017E3394-373B-478E-9CC8-A46303820286}" type="presOf" srcId="{2C66B82B-9A58-463A-8EE0-E59247B3CAB1}" destId="{EBBBF896-9E85-4446-B333-DAF2FBAA936A}" srcOrd="1" destOrd="0" presId="urn:microsoft.com/office/officeart/2005/8/layout/list1"/>
    <dgm:cxn modelId="{B8C3E7B3-AB59-41C3-A5E3-776C8876EAFF}" type="presParOf" srcId="{FA4AF164-0461-4BBC-9474-174446B5569D}" destId="{1D43C4E0-19D0-4CE7-91BD-244B9FC1C500}" srcOrd="13" destOrd="0" presId="urn:microsoft.com/office/officeart/2005/8/layout/list1"/>
    <dgm:cxn modelId="{B8EBAB7B-99DA-4640-B6BC-A72755656704}" type="presParOf" srcId="{FA4AF164-0461-4BBC-9474-174446B5569D}" destId="{71CC3DB0-E1F2-4604-B395-D22921F15826}" srcOrd="14" destOrd="0" presId="urn:microsoft.com/office/officeart/2005/8/layout/list1"/>
    <dgm:cxn modelId="{471D9498-C3EE-4A8B-8A93-6F24D7ED681B}" type="presParOf" srcId="{FA4AF164-0461-4BBC-9474-174446B5569D}" destId="{2BA329A6-D8E6-4BB3-9E9C-225DDA7E553C}" srcOrd="15" destOrd="0" presId="urn:microsoft.com/office/officeart/2005/8/layout/list1"/>
    <dgm:cxn modelId="{879A1337-892C-464D-ABB1-51D70D32A5FC}" type="presParOf" srcId="{FA4AF164-0461-4BBC-9474-174446B5569D}" destId="{95C0A0A0-B93D-4EDE-B471-510354CF0C4F}" srcOrd="16" destOrd="0" presId="urn:microsoft.com/office/officeart/2005/8/layout/list1"/>
    <dgm:cxn modelId="{D71CD50F-A7C0-40EF-B13D-16E50308A7E6}" type="presParOf" srcId="{95C0A0A0-B93D-4EDE-B471-510354CF0C4F}" destId="{CFCEBBFC-021C-47B8-B914-3AA61812CAE9}" srcOrd="0" destOrd="0" presId="urn:microsoft.com/office/officeart/2005/8/layout/list1"/>
    <dgm:cxn modelId="{2CAE5C25-CB7D-423E-9784-1C9B2B440F9C}" type="presOf" srcId="{9951F636-BFA1-4EC1-BEE9-11E1A0F91B6B}" destId="{CFCEBBFC-021C-47B8-B914-3AA61812CAE9}" srcOrd="0" destOrd="0" presId="urn:microsoft.com/office/officeart/2005/8/layout/list1"/>
    <dgm:cxn modelId="{78548375-6286-4BB8-BC18-8579CE25AF15}" type="presParOf" srcId="{95C0A0A0-B93D-4EDE-B471-510354CF0C4F}" destId="{772875FC-0A7E-46A5-AA91-1D8B6283A421}" srcOrd="1" destOrd="0" presId="urn:microsoft.com/office/officeart/2005/8/layout/list1"/>
    <dgm:cxn modelId="{EF248E9E-38E3-412E-91B1-E41D1107F00D}" type="presOf" srcId="{9951F636-BFA1-4EC1-BEE9-11E1A0F91B6B}" destId="{772875FC-0A7E-46A5-AA91-1D8B6283A421}" srcOrd="1" destOrd="0" presId="urn:microsoft.com/office/officeart/2005/8/layout/list1"/>
    <dgm:cxn modelId="{70A8E6E7-B724-4EA6-A811-6FA750C00551}" type="presParOf" srcId="{FA4AF164-0461-4BBC-9474-174446B5569D}" destId="{8E4CCC27-F749-44F3-9B9A-4EC0CEC249CA}" srcOrd="17" destOrd="0" presId="urn:microsoft.com/office/officeart/2005/8/layout/list1"/>
    <dgm:cxn modelId="{59ACD67F-DCB9-43ED-B733-6409F8A9E0A3}" type="presParOf" srcId="{FA4AF164-0461-4BBC-9474-174446B5569D}" destId="{34614CA4-7D86-4D7C-A984-C560CA354B8A}" srcOrd="18" destOrd="0" presId="urn:microsoft.com/office/officeart/2005/8/layout/list1"/>
    <dgm:cxn modelId="{0370A91F-3585-4AC5-9681-858C02A676FF}" type="presParOf" srcId="{FA4AF164-0461-4BBC-9474-174446B5569D}" destId="{9D927A46-2854-4309-A862-4EDD164E2E6C}" srcOrd="19" destOrd="0" presId="urn:microsoft.com/office/officeart/2005/8/layout/list1"/>
    <dgm:cxn modelId="{3D39E32F-93F3-450C-89E0-3C094638D527}" type="presParOf" srcId="{FA4AF164-0461-4BBC-9474-174446B5569D}" destId="{30D93C48-C723-45BA-8DB0-0F3B6E210F1F}" srcOrd="20" destOrd="0" presId="urn:microsoft.com/office/officeart/2005/8/layout/list1"/>
    <dgm:cxn modelId="{235808C4-1F06-4518-B44B-A85E39B7DBE0}" type="presParOf" srcId="{30D93C48-C723-45BA-8DB0-0F3B6E210F1F}" destId="{A5F99B7F-83F5-4556-8BFC-46DA5A80D816}" srcOrd="0" destOrd="0" presId="urn:microsoft.com/office/officeart/2005/8/layout/list1"/>
    <dgm:cxn modelId="{ABF4DA4A-B15C-4B16-9828-EE08111AA318}" type="presOf" srcId="{58C38C7F-F3C5-46C8-BFF3-3239B93C76DC}" destId="{A5F99B7F-83F5-4556-8BFC-46DA5A80D816}" srcOrd="0" destOrd="0" presId="urn:microsoft.com/office/officeart/2005/8/layout/list1"/>
    <dgm:cxn modelId="{9A4C8D26-1DC6-4C19-A46B-072FDD77D312}" type="presParOf" srcId="{30D93C48-C723-45BA-8DB0-0F3B6E210F1F}" destId="{B8C40A32-EB9C-48FF-B48F-BD5DB631FFBA}" srcOrd="1" destOrd="0" presId="urn:microsoft.com/office/officeart/2005/8/layout/list1"/>
    <dgm:cxn modelId="{880D87A4-03BA-409B-937A-820E3183E4E9}" type="presOf" srcId="{58C38C7F-F3C5-46C8-BFF3-3239B93C76DC}" destId="{B8C40A32-EB9C-48FF-B48F-BD5DB631FFBA}" srcOrd="1" destOrd="0" presId="urn:microsoft.com/office/officeart/2005/8/layout/list1"/>
    <dgm:cxn modelId="{FC606FC4-269C-4811-8511-8330C2AB723E}" type="presParOf" srcId="{FA4AF164-0461-4BBC-9474-174446B5569D}" destId="{C1E67D55-26BB-4A5F-B7BE-F0CE38B31FD4}" srcOrd="21" destOrd="0" presId="urn:microsoft.com/office/officeart/2005/8/layout/list1"/>
    <dgm:cxn modelId="{05CA3379-5D9B-4061-88A8-405C6C3CD89F}" type="presParOf" srcId="{FA4AF164-0461-4BBC-9474-174446B5569D}" destId="{AD7A8E71-0E38-4821-A3C7-40EE3F51C960}" srcOrd="22" destOrd="0"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1" name="组合 1"/>
      <dsp:cNvGrpSpPr/>
    </dsp:nvGrpSpPr>
    <dsp:grpSpPr>
      <a:xfrm>
        <a:off x="0" y="0"/>
        <a:ext cx="9248913" cy="4389046"/>
        <a:chExt cx="9248913" cy="4389046"/>
      </a:xfrm>
    </dsp:grpSpPr>
    <dsp:sp modelId="{B8DC6A9D-EF18-41E9-B4C9-26592992ABA0}">
      <dsp:nvSpPr>
        <dsp:cNvPr id="5" name="矩形 4"/>
        <dsp:cNvSpPr/>
      </dsp:nvSpPr>
      <dsp:spPr bwMode="white">
        <a:xfrm>
          <a:off x="0" y="296603"/>
          <a:ext cx="9248913" cy="403200"/>
        </a:xfrm>
        <a:prstGeom prst="rect">
          <a:avLst/>
        </a:prstGeom>
      </dsp:spPr>
      <dsp:style>
        <a:lnRef idx="2">
          <a:schemeClr val="accent2"/>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296603"/>
        <a:ext cx="9248913" cy="403200"/>
      </dsp:txXfrm>
    </dsp:sp>
    <dsp:sp modelId="{0EED644E-B43A-428F-A9FA-2AAD027906C9}">
      <dsp:nvSpPr>
        <dsp:cNvPr id="22" name="圆角矩形 3"/>
        <dsp:cNvSpPr/>
      </dsp:nvSpPr>
      <dsp:spPr bwMode="white">
        <a:xfrm>
          <a:off x="462446" y="60443"/>
          <a:ext cx="6474239" cy="472320"/>
        </a:xfrm>
        <a:prstGeom prst="roundRect">
          <a:avLst/>
        </a:prstGeom>
      </dsp:spPr>
      <dsp:style>
        <a:lnRef idx="2">
          <a:schemeClr val="lt1"/>
        </a:lnRef>
        <a:fillRef idx="1">
          <a:schemeClr val="accent2"/>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b="1">
              <a:solidFill>
                <a:schemeClr val="tx1"/>
              </a:solidFill>
            </a:rPr>
            <a:t>概述</a:t>
          </a:r>
        </a:p>
      </dsp:txBody>
      <dsp:txXfrm>
        <a:off x="462446" y="60443"/>
        <a:ext cx="6474239" cy="472320"/>
      </dsp:txXfrm>
    </dsp:sp>
    <dsp:sp modelId="{E8E039D8-DAF7-4F71-9721-669CB6FD88AF}">
      <dsp:nvSpPr>
        <dsp:cNvPr id="8" name="矩形 7"/>
        <dsp:cNvSpPr/>
      </dsp:nvSpPr>
      <dsp:spPr bwMode="white">
        <a:xfrm>
          <a:off x="0" y="1022363"/>
          <a:ext cx="9248913" cy="403200"/>
        </a:xfrm>
        <a:prstGeom prst="rect">
          <a:avLst/>
        </a:prstGeom>
      </dsp:spPr>
      <dsp:style>
        <a:lnRef idx="2">
          <a:schemeClr val="accent3"/>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1022363"/>
        <a:ext cx="9248913" cy="403200"/>
      </dsp:txXfrm>
    </dsp:sp>
    <dsp:sp modelId="{099297E7-B902-4510-A446-3B28A52AB5C0}">
      <dsp:nvSpPr>
        <dsp:cNvPr id="7" name="圆角矩形 6"/>
        <dsp:cNvSpPr/>
      </dsp:nvSpPr>
      <dsp:spPr bwMode="white">
        <a:xfrm>
          <a:off x="462446" y="786203"/>
          <a:ext cx="6474239" cy="472320"/>
        </a:xfrm>
        <a:prstGeom prst="roundRect">
          <a:avLst/>
        </a:prstGeom>
      </dsp:spPr>
      <dsp:style>
        <a:lnRef idx="2">
          <a:schemeClr val="lt1"/>
        </a:lnRef>
        <a:fillRef idx="1">
          <a:schemeClr val="accent3"/>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US" sz="2400"/>
            <a:t>OD</a:t>
          </a:r>
          <a:r>
            <a:rPr lang="zh-CN" sz="2400"/>
            <a:t>调查</a:t>
          </a:r>
          <a:endParaRPr lang="zh-CN" altLang="en-US" sz="2400"/>
        </a:p>
      </dsp:txBody>
      <dsp:txXfrm>
        <a:off x="462446" y="786203"/>
        <a:ext cx="6474239" cy="472320"/>
      </dsp:txXfrm>
    </dsp:sp>
    <dsp:sp modelId="{BB4E2D94-43F3-440B-84BA-A16C30EF94BC}">
      <dsp:nvSpPr>
        <dsp:cNvPr id="11" name="矩形 10"/>
        <dsp:cNvSpPr/>
      </dsp:nvSpPr>
      <dsp:spPr bwMode="white">
        <a:xfrm>
          <a:off x="0" y="1748123"/>
          <a:ext cx="9248913" cy="403200"/>
        </a:xfrm>
        <a:prstGeom prst="rect">
          <a:avLst/>
        </a:prstGeom>
      </dsp:spPr>
      <dsp:style>
        <a:lnRef idx="2">
          <a:schemeClr val="accent4"/>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1748123"/>
        <a:ext cx="9248913" cy="403200"/>
      </dsp:txXfrm>
    </dsp:sp>
    <dsp:sp modelId="{815197A4-DA6C-406A-A73E-C9E62C1CB507}">
      <dsp:nvSpPr>
        <dsp:cNvPr id="10" name="圆角矩形 9"/>
        <dsp:cNvSpPr/>
      </dsp:nvSpPr>
      <dsp:spPr bwMode="white">
        <a:xfrm>
          <a:off x="462446" y="1511963"/>
          <a:ext cx="6474239" cy="472320"/>
        </a:xfrm>
        <a:prstGeom prst="roundRect">
          <a:avLst/>
        </a:prstGeom>
      </dsp:spPr>
      <dsp:style>
        <a:lnRef idx="2">
          <a:schemeClr val="lt1"/>
        </a:lnRef>
        <a:fillRef idx="1">
          <a:schemeClr val="accent4"/>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道路交通流特性调查</a:t>
          </a:r>
        </a:p>
      </dsp:txBody>
      <dsp:txXfrm>
        <a:off x="462446" y="1511963"/>
        <a:ext cx="6474239" cy="472320"/>
      </dsp:txXfrm>
    </dsp:sp>
    <dsp:sp modelId="{71CC3DB0-E1F2-4604-B395-D22921F15826}">
      <dsp:nvSpPr>
        <dsp:cNvPr id="23" name="矩形 13"/>
        <dsp:cNvSpPr/>
      </dsp:nvSpPr>
      <dsp:spPr bwMode="white">
        <a:xfrm>
          <a:off x="0" y="2473883"/>
          <a:ext cx="9248913" cy="403200"/>
        </a:xfrm>
        <a:prstGeom prst="rect">
          <a:avLst/>
        </a:prstGeom>
      </dsp:spPr>
      <dsp:style>
        <a:lnRef idx="2">
          <a:schemeClr val="accent5"/>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2473883"/>
        <a:ext cx="9248913" cy="403200"/>
      </dsp:txXfrm>
    </dsp:sp>
    <dsp:sp modelId="{EBBBF896-9E85-4446-B333-DAF2FBAA936A}">
      <dsp:nvSpPr>
        <dsp:cNvPr id="13" name="圆角矩形 12"/>
        <dsp:cNvSpPr/>
      </dsp:nvSpPr>
      <dsp:spPr bwMode="white">
        <a:xfrm>
          <a:off x="462446" y="2237723"/>
          <a:ext cx="6474239" cy="472320"/>
        </a:xfrm>
        <a:prstGeom prst="roundRect">
          <a:avLst/>
        </a:prstGeom>
      </dsp:spPr>
      <dsp:style>
        <a:lnRef idx="2">
          <a:schemeClr val="lt1"/>
        </a:lnRef>
        <a:fillRef idx="1">
          <a:schemeClr val="accent5"/>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公交客流调查</a:t>
          </a:r>
        </a:p>
      </dsp:txBody>
      <dsp:txXfrm>
        <a:off x="462446" y="2237723"/>
        <a:ext cx="6474239" cy="472320"/>
      </dsp:txXfrm>
    </dsp:sp>
    <dsp:sp modelId="{34614CA4-7D86-4D7C-A984-C560CA354B8A}">
      <dsp:nvSpPr>
        <dsp:cNvPr id="17" name="矩形 16"/>
        <dsp:cNvSpPr/>
      </dsp:nvSpPr>
      <dsp:spPr bwMode="white">
        <a:xfrm>
          <a:off x="0" y="3199643"/>
          <a:ext cx="9248913" cy="403200"/>
        </a:xfrm>
        <a:prstGeom prst="rect">
          <a:avLst/>
        </a:prstGeom>
      </dsp:spPr>
      <dsp:style>
        <a:lnRef idx="2">
          <a:schemeClr val="accent6"/>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3199643"/>
        <a:ext cx="9248913" cy="403200"/>
      </dsp:txXfrm>
    </dsp:sp>
    <dsp:sp modelId="{772875FC-0A7E-46A5-AA91-1D8B6283A421}">
      <dsp:nvSpPr>
        <dsp:cNvPr id="16" name="圆角矩形 15"/>
        <dsp:cNvSpPr/>
      </dsp:nvSpPr>
      <dsp:spPr bwMode="white">
        <a:xfrm>
          <a:off x="462446" y="2963483"/>
          <a:ext cx="6474239" cy="472320"/>
        </a:xfrm>
        <a:prstGeom prst="roundRect">
          <a:avLst/>
        </a:prstGeom>
      </dsp:spPr>
      <dsp:style>
        <a:lnRef idx="2">
          <a:schemeClr val="lt1"/>
        </a:lnRef>
        <a:fillRef idx="1">
          <a:schemeClr val="accent6"/>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sz="2400"/>
            <a:t>轨道交通客流调查</a:t>
          </a:r>
          <a:endParaRPr lang="en-US" altLang="zh-CN" sz="2400"/>
        </a:p>
      </dsp:txBody>
      <dsp:txXfrm>
        <a:off x="462446" y="2963483"/>
        <a:ext cx="6474239" cy="472320"/>
      </dsp:txXfrm>
    </dsp:sp>
    <dsp:sp modelId="{AD7A8E71-0E38-4821-A3C7-40EE3F51C960}">
      <dsp:nvSpPr>
        <dsp:cNvPr id="20" name="矩形 19"/>
        <dsp:cNvSpPr/>
      </dsp:nvSpPr>
      <dsp:spPr bwMode="white">
        <a:xfrm>
          <a:off x="0" y="3925403"/>
          <a:ext cx="9248913" cy="403200"/>
        </a:xfrm>
        <a:prstGeom prst="rect">
          <a:avLst/>
        </a:prstGeom>
      </dsp:spPr>
      <dsp:style>
        <a:lnRef idx="2">
          <a:schemeClr val="accent2"/>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3925403"/>
        <a:ext cx="9248913" cy="403200"/>
      </dsp:txXfrm>
    </dsp:sp>
    <dsp:sp modelId="{B8C40A32-EB9C-48FF-B48F-BD5DB631FFBA}">
      <dsp:nvSpPr>
        <dsp:cNvPr id="19" name="圆角矩形 18"/>
        <dsp:cNvSpPr/>
      </dsp:nvSpPr>
      <dsp:spPr bwMode="white">
        <a:xfrm>
          <a:off x="462446" y="3689243"/>
          <a:ext cx="6474239" cy="472320"/>
        </a:xfrm>
        <a:prstGeom prst="roundRect">
          <a:avLst/>
        </a:prstGeom>
      </dsp:spPr>
      <dsp:style>
        <a:lnRef idx="2">
          <a:schemeClr val="lt1"/>
        </a:lnRef>
        <a:fillRef idx="1">
          <a:schemeClr val="accent2"/>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停车调查</a:t>
          </a:r>
          <a:endParaRPr lang="en-US" altLang="zh-CN" sz="2400"/>
        </a:p>
      </dsp:txBody>
      <dsp:txXfrm>
        <a:off x="462446" y="3689243"/>
        <a:ext cx="6474239" cy="472320"/>
      </dsp:txXfrm>
    </dsp:sp>
    <dsp:sp modelId="{F57EFB24-5B4A-49A4-B105-C13364F955FB}">
      <dsp:nvSpPr>
        <dsp:cNvPr id="3" name="矩形 2" hidden="1"/>
        <dsp:cNvSpPr/>
      </dsp:nvSpPr>
      <dsp:spPr>
        <a:xfrm>
          <a:off x="0" y="60443"/>
          <a:ext cx="462446" cy="472320"/>
        </a:xfrm>
        <a:prstGeom prst="rect">
          <a:avLst/>
        </a:prstGeom>
      </dsp:spPr>
      <dsp:txBody>
        <a:bodyPr/>
        <a:lstStyle/>
        <a:p/>
      </dsp:txBody>
      <dsp:txXfrm>
        <a:off x="0" y="60443"/>
        <a:ext cx="462446" cy="472320"/>
      </dsp:txXfrm>
    </dsp:sp>
    <dsp:sp modelId="{686C0676-7E38-4C11-9712-EF2B878A57FF}">
      <dsp:nvSpPr>
        <dsp:cNvPr id="6" name="矩形 5" hidden="1"/>
        <dsp:cNvSpPr/>
      </dsp:nvSpPr>
      <dsp:spPr>
        <a:xfrm>
          <a:off x="0" y="786203"/>
          <a:ext cx="462446" cy="472320"/>
        </a:xfrm>
        <a:prstGeom prst="rect">
          <a:avLst/>
        </a:prstGeom>
      </dsp:spPr>
      <dsp:txBody>
        <a:bodyPr/>
        <a:lstStyle/>
        <a:p/>
      </dsp:txBody>
      <dsp:txXfrm>
        <a:off x="0" y="786203"/>
        <a:ext cx="462446" cy="472320"/>
      </dsp:txXfrm>
    </dsp:sp>
    <dsp:sp modelId="{E7CF3786-3CE6-476B-A2AE-7545A22711F5}">
      <dsp:nvSpPr>
        <dsp:cNvPr id="9" name="矩形 8" hidden="1"/>
        <dsp:cNvSpPr/>
      </dsp:nvSpPr>
      <dsp:spPr>
        <a:xfrm>
          <a:off x="0" y="1511963"/>
          <a:ext cx="462446" cy="472320"/>
        </a:xfrm>
        <a:prstGeom prst="rect">
          <a:avLst/>
        </a:prstGeom>
      </dsp:spPr>
      <dsp:txBody>
        <a:bodyPr/>
        <a:lstStyle/>
        <a:p/>
      </dsp:txBody>
      <dsp:txXfrm>
        <a:off x="0" y="1511963"/>
        <a:ext cx="462446" cy="472320"/>
      </dsp:txXfrm>
    </dsp:sp>
    <dsp:sp modelId="{C5135272-9519-4151-8A05-F7A639FE49B7}">
      <dsp:nvSpPr>
        <dsp:cNvPr id="12" name="矩形 11" hidden="1"/>
        <dsp:cNvSpPr/>
      </dsp:nvSpPr>
      <dsp:spPr>
        <a:xfrm>
          <a:off x="0" y="2237723"/>
          <a:ext cx="462446" cy="472320"/>
        </a:xfrm>
        <a:prstGeom prst="rect">
          <a:avLst/>
        </a:prstGeom>
      </dsp:spPr>
      <dsp:txBody>
        <a:bodyPr/>
        <a:lstStyle/>
        <a:p/>
      </dsp:txBody>
      <dsp:txXfrm>
        <a:off x="0" y="2237723"/>
        <a:ext cx="462446" cy="472320"/>
      </dsp:txXfrm>
    </dsp:sp>
    <dsp:sp modelId="{CFCEBBFC-021C-47B8-B914-3AA61812CAE9}">
      <dsp:nvSpPr>
        <dsp:cNvPr id="15" name="矩形 14" hidden="1"/>
        <dsp:cNvSpPr/>
      </dsp:nvSpPr>
      <dsp:spPr>
        <a:xfrm>
          <a:off x="0" y="2963483"/>
          <a:ext cx="462446" cy="472320"/>
        </a:xfrm>
        <a:prstGeom prst="rect">
          <a:avLst/>
        </a:prstGeom>
      </dsp:spPr>
      <dsp:txBody>
        <a:bodyPr/>
        <a:lstStyle/>
        <a:p/>
      </dsp:txBody>
      <dsp:txXfrm>
        <a:off x="0" y="2963483"/>
        <a:ext cx="462446" cy="472320"/>
      </dsp:txXfrm>
    </dsp:sp>
    <dsp:sp modelId="{A5F99B7F-83F5-4556-8BFC-46DA5A80D816}">
      <dsp:nvSpPr>
        <dsp:cNvPr id="18" name="矩形 17" hidden="1"/>
        <dsp:cNvSpPr/>
      </dsp:nvSpPr>
      <dsp:spPr>
        <a:xfrm>
          <a:off x="0" y="3689243"/>
          <a:ext cx="462446" cy="472320"/>
        </a:xfrm>
        <a:prstGeom prst="rect">
          <a:avLst/>
        </a:prstGeom>
      </dsp:spPr>
      <dsp:txBody>
        <a:bodyPr/>
        <a:lstStyle/>
        <a:p/>
      </dsp:txBody>
      <dsp:txXfrm>
        <a:off x="0" y="3689243"/>
        <a:ext cx="462446" cy="472320"/>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1" name="组合 1"/>
      <dsp:cNvGrpSpPr/>
    </dsp:nvGrpSpPr>
    <dsp:grpSpPr>
      <a:xfrm>
        <a:off x="0" y="0"/>
        <a:ext cx="9248913" cy="4389046"/>
        <a:chExt cx="9248913" cy="4389046"/>
      </a:xfrm>
    </dsp:grpSpPr>
    <dsp:sp modelId="{B8DC6A9D-EF18-41E9-B4C9-26592992ABA0}">
      <dsp:nvSpPr>
        <dsp:cNvPr id="5" name="矩形 4"/>
        <dsp:cNvSpPr/>
      </dsp:nvSpPr>
      <dsp:spPr bwMode="white">
        <a:xfrm>
          <a:off x="0" y="296603"/>
          <a:ext cx="9248913" cy="403200"/>
        </a:xfrm>
        <a:prstGeom prst="rect">
          <a:avLst/>
        </a:prstGeom>
      </dsp:spPr>
      <dsp:style>
        <a:lnRef idx="2">
          <a:schemeClr val="accent2"/>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296603"/>
        <a:ext cx="9248913" cy="403200"/>
      </dsp:txXfrm>
    </dsp:sp>
    <dsp:sp modelId="{0EED644E-B43A-428F-A9FA-2AAD027906C9}">
      <dsp:nvSpPr>
        <dsp:cNvPr id="22" name="圆角矩形 3"/>
        <dsp:cNvSpPr/>
      </dsp:nvSpPr>
      <dsp:spPr bwMode="white">
        <a:xfrm>
          <a:off x="462446" y="60443"/>
          <a:ext cx="6474239" cy="472320"/>
        </a:xfrm>
        <a:prstGeom prst="roundRect">
          <a:avLst/>
        </a:prstGeom>
      </dsp:spPr>
      <dsp:style>
        <a:lnRef idx="2">
          <a:schemeClr val="lt1"/>
        </a:lnRef>
        <a:fillRef idx="1">
          <a:schemeClr val="accent2"/>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概述</a:t>
          </a:r>
        </a:p>
      </dsp:txBody>
      <dsp:txXfrm>
        <a:off x="462446" y="60443"/>
        <a:ext cx="6474239" cy="472320"/>
      </dsp:txXfrm>
    </dsp:sp>
    <dsp:sp modelId="{E8E039D8-DAF7-4F71-9721-669CB6FD88AF}">
      <dsp:nvSpPr>
        <dsp:cNvPr id="8" name="矩形 7"/>
        <dsp:cNvSpPr/>
      </dsp:nvSpPr>
      <dsp:spPr bwMode="white">
        <a:xfrm>
          <a:off x="0" y="1022363"/>
          <a:ext cx="9248913" cy="403200"/>
        </a:xfrm>
        <a:prstGeom prst="rect">
          <a:avLst/>
        </a:prstGeom>
      </dsp:spPr>
      <dsp:style>
        <a:lnRef idx="2">
          <a:schemeClr val="accent3"/>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1022363"/>
        <a:ext cx="9248913" cy="403200"/>
      </dsp:txXfrm>
    </dsp:sp>
    <dsp:sp modelId="{099297E7-B902-4510-A446-3B28A52AB5C0}">
      <dsp:nvSpPr>
        <dsp:cNvPr id="7" name="圆角矩形 6"/>
        <dsp:cNvSpPr/>
      </dsp:nvSpPr>
      <dsp:spPr bwMode="white">
        <a:xfrm>
          <a:off x="462446" y="786203"/>
          <a:ext cx="6474239" cy="472320"/>
        </a:xfrm>
        <a:prstGeom prst="roundRect">
          <a:avLst/>
        </a:prstGeom>
      </dsp:spPr>
      <dsp:style>
        <a:lnRef idx="2">
          <a:schemeClr val="lt1"/>
        </a:lnRef>
        <a:fillRef idx="1">
          <a:schemeClr val="accent3"/>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US" sz="2400" b="1">
              <a:solidFill>
                <a:schemeClr val="tx1"/>
              </a:solidFill>
            </a:rPr>
            <a:t>OD</a:t>
          </a:r>
          <a:r>
            <a:rPr lang="zh-CN" sz="2400" b="1">
              <a:solidFill>
                <a:schemeClr val="tx1"/>
              </a:solidFill>
            </a:rPr>
            <a:t>调查</a:t>
          </a:r>
          <a:endParaRPr lang="zh-CN" altLang="en-US" sz="2400" b="1">
            <a:solidFill>
              <a:schemeClr val="tx1"/>
            </a:solidFill>
          </a:endParaRPr>
        </a:p>
      </dsp:txBody>
      <dsp:txXfrm>
        <a:off x="462446" y="786203"/>
        <a:ext cx="6474239" cy="472320"/>
      </dsp:txXfrm>
    </dsp:sp>
    <dsp:sp modelId="{BB4E2D94-43F3-440B-84BA-A16C30EF94BC}">
      <dsp:nvSpPr>
        <dsp:cNvPr id="11" name="矩形 10"/>
        <dsp:cNvSpPr/>
      </dsp:nvSpPr>
      <dsp:spPr bwMode="white">
        <a:xfrm>
          <a:off x="0" y="1748123"/>
          <a:ext cx="9248913" cy="403200"/>
        </a:xfrm>
        <a:prstGeom prst="rect">
          <a:avLst/>
        </a:prstGeom>
      </dsp:spPr>
      <dsp:style>
        <a:lnRef idx="2">
          <a:schemeClr val="accent4"/>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1748123"/>
        <a:ext cx="9248913" cy="403200"/>
      </dsp:txXfrm>
    </dsp:sp>
    <dsp:sp modelId="{815197A4-DA6C-406A-A73E-C9E62C1CB507}">
      <dsp:nvSpPr>
        <dsp:cNvPr id="10" name="圆角矩形 9"/>
        <dsp:cNvSpPr/>
      </dsp:nvSpPr>
      <dsp:spPr bwMode="white">
        <a:xfrm>
          <a:off x="462446" y="1511963"/>
          <a:ext cx="6474239" cy="472320"/>
        </a:xfrm>
        <a:prstGeom prst="roundRect">
          <a:avLst/>
        </a:prstGeom>
      </dsp:spPr>
      <dsp:style>
        <a:lnRef idx="2">
          <a:schemeClr val="lt1"/>
        </a:lnRef>
        <a:fillRef idx="1">
          <a:schemeClr val="accent4"/>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道路交通流特性调查</a:t>
          </a:r>
        </a:p>
      </dsp:txBody>
      <dsp:txXfrm>
        <a:off x="462446" y="1511963"/>
        <a:ext cx="6474239" cy="472320"/>
      </dsp:txXfrm>
    </dsp:sp>
    <dsp:sp modelId="{71CC3DB0-E1F2-4604-B395-D22921F15826}">
      <dsp:nvSpPr>
        <dsp:cNvPr id="23" name="矩形 13"/>
        <dsp:cNvSpPr/>
      </dsp:nvSpPr>
      <dsp:spPr bwMode="white">
        <a:xfrm>
          <a:off x="0" y="2473883"/>
          <a:ext cx="9248913" cy="403200"/>
        </a:xfrm>
        <a:prstGeom prst="rect">
          <a:avLst/>
        </a:prstGeom>
      </dsp:spPr>
      <dsp:style>
        <a:lnRef idx="2">
          <a:schemeClr val="accent5"/>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2473883"/>
        <a:ext cx="9248913" cy="403200"/>
      </dsp:txXfrm>
    </dsp:sp>
    <dsp:sp modelId="{EBBBF896-9E85-4446-B333-DAF2FBAA936A}">
      <dsp:nvSpPr>
        <dsp:cNvPr id="13" name="圆角矩形 12"/>
        <dsp:cNvSpPr/>
      </dsp:nvSpPr>
      <dsp:spPr bwMode="white">
        <a:xfrm>
          <a:off x="462446" y="2237723"/>
          <a:ext cx="6474239" cy="472320"/>
        </a:xfrm>
        <a:prstGeom prst="roundRect">
          <a:avLst/>
        </a:prstGeom>
      </dsp:spPr>
      <dsp:style>
        <a:lnRef idx="2">
          <a:schemeClr val="lt1"/>
        </a:lnRef>
        <a:fillRef idx="1">
          <a:schemeClr val="accent5"/>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公交客流调查</a:t>
          </a:r>
        </a:p>
      </dsp:txBody>
      <dsp:txXfrm>
        <a:off x="462446" y="2237723"/>
        <a:ext cx="6474239" cy="472320"/>
      </dsp:txXfrm>
    </dsp:sp>
    <dsp:sp modelId="{34614CA4-7D86-4D7C-A984-C560CA354B8A}">
      <dsp:nvSpPr>
        <dsp:cNvPr id="17" name="矩形 16"/>
        <dsp:cNvSpPr/>
      </dsp:nvSpPr>
      <dsp:spPr bwMode="white">
        <a:xfrm>
          <a:off x="0" y="3199643"/>
          <a:ext cx="9248913" cy="403200"/>
        </a:xfrm>
        <a:prstGeom prst="rect">
          <a:avLst/>
        </a:prstGeom>
      </dsp:spPr>
      <dsp:style>
        <a:lnRef idx="2">
          <a:schemeClr val="accent6"/>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3199643"/>
        <a:ext cx="9248913" cy="403200"/>
      </dsp:txXfrm>
    </dsp:sp>
    <dsp:sp modelId="{772875FC-0A7E-46A5-AA91-1D8B6283A421}">
      <dsp:nvSpPr>
        <dsp:cNvPr id="16" name="圆角矩形 15"/>
        <dsp:cNvSpPr/>
      </dsp:nvSpPr>
      <dsp:spPr bwMode="white">
        <a:xfrm>
          <a:off x="462446" y="2963483"/>
          <a:ext cx="6474239" cy="472320"/>
        </a:xfrm>
        <a:prstGeom prst="roundRect">
          <a:avLst/>
        </a:prstGeom>
      </dsp:spPr>
      <dsp:style>
        <a:lnRef idx="2">
          <a:schemeClr val="lt1"/>
        </a:lnRef>
        <a:fillRef idx="1">
          <a:schemeClr val="accent6"/>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sz="2400"/>
            <a:t>轨道交通客流调查</a:t>
          </a:r>
          <a:endParaRPr lang="en-US" altLang="zh-CN" sz="2400"/>
        </a:p>
      </dsp:txBody>
      <dsp:txXfrm>
        <a:off x="462446" y="2963483"/>
        <a:ext cx="6474239" cy="472320"/>
      </dsp:txXfrm>
    </dsp:sp>
    <dsp:sp modelId="{AD7A8E71-0E38-4821-A3C7-40EE3F51C960}">
      <dsp:nvSpPr>
        <dsp:cNvPr id="20" name="矩形 19"/>
        <dsp:cNvSpPr/>
      </dsp:nvSpPr>
      <dsp:spPr bwMode="white">
        <a:xfrm>
          <a:off x="0" y="3925403"/>
          <a:ext cx="9248913" cy="403200"/>
        </a:xfrm>
        <a:prstGeom prst="rect">
          <a:avLst/>
        </a:prstGeom>
      </dsp:spPr>
      <dsp:style>
        <a:lnRef idx="2">
          <a:schemeClr val="accent2"/>
        </a:lnRef>
        <a:fillRef idx="1">
          <a:schemeClr val="lt1">
            <a:alpha val="90000"/>
          </a:schemeClr>
        </a:fillRef>
        <a:effectRef idx="0">
          <a:scrgbClr r="0" g="0" b="0"/>
        </a:effectRef>
        <a:fontRef idx="minor"/>
      </dsp:style>
      <dsp:txBody>
        <a:bodyPr lIns="717818" tIns="333248" rIns="717818" bIns="113792" anchor="t"/>
        <a:lstStyle>
          <a:lvl1pPr algn="l">
            <a:defRPr sz="16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endParaRPr>
            <a:solidFill>
              <a:schemeClr val="dk1"/>
            </a:solidFill>
          </a:endParaRPr>
        </a:p>
      </dsp:txBody>
      <dsp:txXfrm>
        <a:off x="0" y="3925403"/>
        <a:ext cx="9248913" cy="403200"/>
      </dsp:txXfrm>
    </dsp:sp>
    <dsp:sp modelId="{B8C40A32-EB9C-48FF-B48F-BD5DB631FFBA}">
      <dsp:nvSpPr>
        <dsp:cNvPr id="19" name="圆角矩形 18"/>
        <dsp:cNvSpPr/>
      </dsp:nvSpPr>
      <dsp:spPr bwMode="white">
        <a:xfrm>
          <a:off x="462446" y="3689243"/>
          <a:ext cx="6474239" cy="472320"/>
        </a:xfrm>
        <a:prstGeom prst="roundRect">
          <a:avLst/>
        </a:prstGeom>
      </dsp:spPr>
      <dsp:style>
        <a:lnRef idx="2">
          <a:schemeClr val="lt1"/>
        </a:lnRef>
        <a:fillRef idx="1">
          <a:schemeClr val="accent2"/>
        </a:fillRef>
        <a:effectRef idx="0">
          <a:scrgbClr r="0" g="0" b="0"/>
        </a:effectRef>
        <a:fontRef idx="minor">
          <a:schemeClr val="lt1"/>
        </a:fontRef>
      </dsp:style>
      <dsp:txBody>
        <a:bodyPr lIns="244710" tIns="0" rIns="244710" bIns="0"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zh-CN" altLang="en-US" sz="2400"/>
            <a:t>停车调查</a:t>
          </a:r>
          <a:endParaRPr lang="en-US" altLang="zh-CN" sz="2400"/>
        </a:p>
      </dsp:txBody>
      <dsp:txXfrm>
        <a:off x="462446" y="3689243"/>
        <a:ext cx="6474239" cy="472320"/>
      </dsp:txXfrm>
    </dsp:sp>
    <dsp:sp modelId="{F57EFB24-5B4A-49A4-B105-C13364F955FB}">
      <dsp:nvSpPr>
        <dsp:cNvPr id="3" name="矩形 2" hidden="1"/>
        <dsp:cNvSpPr/>
      </dsp:nvSpPr>
      <dsp:spPr>
        <a:xfrm>
          <a:off x="0" y="60443"/>
          <a:ext cx="462446" cy="472320"/>
        </a:xfrm>
        <a:prstGeom prst="rect">
          <a:avLst/>
        </a:prstGeom>
      </dsp:spPr>
      <dsp:txBody>
        <a:bodyPr/>
        <a:lstStyle/>
        <a:p/>
      </dsp:txBody>
      <dsp:txXfrm>
        <a:off x="0" y="60443"/>
        <a:ext cx="462446" cy="472320"/>
      </dsp:txXfrm>
    </dsp:sp>
    <dsp:sp modelId="{686C0676-7E38-4C11-9712-EF2B878A57FF}">
      <dsp:nvSpPr>
        <dsp:cNvPr id="6" name="矩形 5" hidden="1"/>
        <dsp:cNvSpPr/>
      </dsp:nvSpPr>
      <dsp:spPr>
        <a:xfrm>
          <a:off x="0" y="786203"/>
          <a:ext cx="462446" cy="472320"/>
        </a:xfrm>
        <a:prstGeom prst="rect">
          <a:avLst/>
        </a:prstGeom>
      </dsp:spPr>
      <dsp:txBody>
        <a:bodyPr/>
        <a:lstStyle/>
        <a:p/>
      </dsp:txBody>
      <dsp:txXfrm>
        <a:off x="0" y="786203"/>
        <a:ext cx="462446" cy="472320"/>
      </dsp:txXfrm>
    </dsp:sp>
    <dsp:sp modelId="{E7CF3786-3CE6-476B-A2AE-7545A22711F5}">
      <dsp:nvSpPr>
        <dsp:cNvPr id="9" name="矩形 8" hidden="1"/>
        <dsp:cNvSpPr/>
      </dsp:nvSpPr>
      <dsp:spPr>
        <a:xfrm>
          <a:off x="0" y="1511963"/>
          <a:ext cx="462446" cy="472320"/>
        </a:xfrm>
        <a:prstGeom prst="rect">
          <a:avLst/>
        </a:prstGeom>
      </dsp:spPr>
      <dsp:txBody>
        <a:bodyPr/>
        <a:lstStyle/>
        <a:p/>
      </dsp:txBody>
      <dsp:txXfrm>
        <a:off x="0" y="1511963"/>
        <a:ext cx="462446" cy="472320"/>
      </dsp:txXfrm>
    </dsp:sp>
    <dsp:sp modelId="{C5135272-9519-4151-8A05-F7A639FE49B7}">
      <dsp:nvSpPr>
        <dsp:cNvPr id="12" name="矩形 11" hidden="1"/>
        <dsp:cNvSpPr/>
      </dsp:nvSpPr>
      <dsp:spPr>
        <a:xfrm>
          <a:off x="0" y="2237723"/>
          <a:ext cx="462446" cy="472320"/>
        </a:xfrm>
        <a:prstGeom prst="rect">
          <a:avLst/>
        </a:prstGeom>
      </dsp:spPr>
      <dsp:txBody>
        <a:bodyPr/>
        <a:lstStyle/>
        <a:p/>
      </dsp:txBody>
      <dsp:txXfrm>
        <a:off x="0" y="2237723"/>
        <a:ext cx="462446" cy="472320"/>
      </dsp:txXfrm>
    </dsp:sp>
    <dsp:sp modelId="{CFCEBBFC-021C-47B8-B914-3AA61812CAE9}">
      <dsp:nvSpPr>
        <dsp:cNvPr id="15" name="矩形 14" hidden="1"/>
        <dsp:cNvSpPr/>
      </dsp:nvSpPr>
      <dsp:spPr>
        <a:xfrm>
          <a:off x="0" y="2963483"/>
          <a:ext cx="462446" cy="472320"/>
        </a:xfrm>
        <a:prstGeom prst="rect">
          <a:avLst/>
        </a:prstGeom>
      </dsp:spPr>
      <dsp:txBody>
        <a:bodyPr/>
        <a:lstStyle/>
        <a:p/>
      </dsp:txBody>
      <dsp:txXfrm>
        <a:off x="0" y="2963483"/>
        <a:ext cx="462446" cy="472320"/>
      </dsp:txXfrm>
    </dsp:sp>
    <dsp:sp modelId="{A5F99B7F-83F5-4556-8BFC-46DA5A80D816}">
      <dsp:nvSpPr>
        <dsp:cNvPr id="18" name="矩形 17" hidden="1"/>
        <dsp:cNvSpPr/>
      </dsp:nvSpPr>
      <dsp:spPr>
        <a:xfrm>
          <a:off x="0" y="3689243"/>
          <a:ext cx="462446" cy="472320"/>
        </a:xfrm>
        <a:prstGeom prst="rect">
          <a:avLst/>
        </a:prstGeom>
      </dsp:spPr>
      <dsp:txBody>
        <a:bodyPr/>
        <a:lstStyle/>
        <a:p/>
      </dsp:txBody>
      <dsp:txXfrm>
        <a:off x="0" y="3689243"/>
        <a:ext cx="462446" cy="472320"/>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0" name="组合 1"/>
      <dsp:cNvGrpSpPr/>
    </dsp:nvGrpSpPr>
    <dsp:grpSpPr>
      <a:xfrm>
        <a:off x="0" y="0"/>
        <a:ext cx="6843196" cy="4159829"/>
        <a:chExt cx="6843196" cy="4159829"/>
      </a:xfrm>
    </dsp:grpSpPr>
    <dsp:sp modelId="{4FEBA87D-CEFF-471B-A129-53BAF21373CD}">
      <dsp:nvSpPr>
        <dsp:cNvPr id="21" name="L 形 2"/>
        <dsp:cNvSpPr/>
      </dsp:nvSpPr>
      <dsp:spPr bwMode="white">
        <a:xfrm rot="5400000">
          <a:off x="316220" y="1924535"/>
          <a:ext cx="952501" cy="1584941"/>
        </a:xfrm>
        <a:prstGeom prst="corner">
          <a:avLst>
            <a:gd name="adj1" fmla="val 16120"/>
            <a:gd name="adj2" fmla="val 16110"/>
          </a:avLst>
        </a:prstGeom>
      </dsp:spPr>
      <dsp:style>
        <a:lnRef idx="1">
          <a:schemeClr val="accent4">
            <a:hueOff val="0"/>
            <a:satOff val="0"/>
            <a:lumOff val="0"/>
            <a:alpha val="100000"/>
          </a:schemeClr>
        </a:lnRef>
        <a:fillRef idx="3">
          <a:schemeClr val="accent4">
            <a:hueOff val="0"/>
            <a:satOff val="0"/>
            <a:lumOff val="0"/>
            <a:alpha val="100000"/>
          </a:schemeClr>
        </a:fillRef>
        <a:effectRef idx="3">
          <a:scrgbClr r="0" g="0" b="0"/>
        </a:effectRef>
        <a:fontRef idx="minor">
          <a:schemeClr val="lt1"/>
        </a:fontRef>
      </dsp:style>
      <dsp:txBody>
        <a:bodyPr/>
        <a:lstStyle/>
        <a:p/>
      </dsp:txBody>
      <dsp:txXfrm rot="5400000">
        <a:off x="316220" y="1924535"/>
        <a:ext cx="952501" cy="1584941"/>
      </dsp:txXfrm>
    </dsp:sp>
    <dsp:sp modelId="{324FB5FA-2BB8-4769-941C-5AB34D280C28}">
      <dsp:nvSpPr>
        <dsp:cNvPr id="22" name="矩形 3"/>
        <dsp:cNvSpPr/>
      </dsp:nvSpPr>
      <dsp:spPr bwMode="white">
        <a:xfrm>
          <a:off x="157224" y="2398091"/>
          <a:ext cx="1430893" cy="125426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820" tIns="83820" rIns="83820" bIns="8382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zh-CN" altLang="zh-CN" sz="2200" smtClean="0">
              <a:solidFill>
                <a:schemeClr val="tx1"/>
              </a:solidFill>
            </a:rPr>
            <a:t>调查机构的建立</a:t>
          </a:r>
          <a:endParaRPr lang="zh-CN" altLang="en-US" sz="2200">
            <a:solidFill>
              <a:schemeClr val="tx1"/>
            </a:solidFill>
          </a:endParaRPr>
        </a:p>
      </dsp:txBody>
      <dsp:txXfrm>
        <a:off x="157224" y="2398091"/>
        <a:ext cx="1430893" cy="1254262"/>
      </dsp:txXfrm>
    </dsp:sp>
    <dsp:sp modelId="{BA20F0CF-5E49-4C12-8DA9-9BC14B1C5779}">
      <dsp:nvSpPr>
        <dsp:cNvPr id="5" name="等腰三角形 4"/>
        <dsp:cNvSpPr/>
      </dsp:nvSpPr>
      <dsp:spPr bwMode="white">
        <a:xfrm>
          <a:off x="1318137" y="1807850"/>
          <a:ext cx="269980" cy="269980"/>
        </a:xfrm>
        <a:prstGeom prst="triangle">
          <a:avLst>
            <a:gd name="adj" fmla="val 100000"/>
          </a:avLst>
        </a:prstGeom>
      </dsp:spPr>
      <dsp:style>
        <a:lnRef idx="1">
          <a:schemeClr val="accent4">
            <a:hueOff val="1569999"/>
            <a:satOff val="-5555"/>
            <a:lumOff val="1242"/>
            <a:alpha val="100000"/>
          </a:schemeClr>
        </a:lnRef>
        <a:fillRef idx="3">
          <a:schemeClr val="accent4">
            <a:hueOff val="1569999"/>
            <a:satOff val="-5555"/>
            <a:lumOff val="1242"/>
            <a:alpha val="100000"/>
          </a:schemeClr>
        </a:fillRef>
        <a:effectRef idx="3">
          <a:scrgbClr r="0" g="0" b="0"/>
        </a:effectRef>
        <a:fontRef idx="minor">
          <a:schemeClr val="lt1"/>
        </a:fontRef>
      </dsp:style>
      <dsp:txBody>
        <a:bodyPr/>
        <a:lstStyle/>
        <a:p/>
      </dsp:txBody>
      <dsp:txXfrm>
        <a:off x="1318137" y="1807850"/>
        <a:ext cx="269980" cy="269980"/>
      </dsp:txXfrm>
    </dsp:sp>
    <dsp:sp modelId="{F438C66B-4F2B-438C-9959-C2571BE3E599}">
      <dsp:nvSpPr>
        <dsp:cNvPr id="6" name="L 形 5"/>
        <dsp:cNvSpPr/>
      </dsp:nvSpPr>
      <dsp:spPr bwMode="white">
        <a:xfrm rot="5400000">
          <a:off x="2067913" y="1491077"/>
          <a:ext cx="952501" cy="1584941"/>
        </a:xfrm>
        <a:prstGeom prst="corner">
          <a:avLst>
            <a:gd name="adj1" fmla="val 16120"/>
            <a:gd name="adj2" fmla="val 16110"/>
          </a:avLst>
        </a:prstGeom>
      </dsp:spPr>
      <dsp:style>
        <a:lnRef idx="1">
          <a:schemeClr val="accent4">
            <a:hueOff val="3139999"/>
            <a:satOff val="-11110"/>
            <a:lumOff val="2484"/>
            <a:alpha val="100000"/>
          </a:schemeClr>
        </a:lnRef>
        <a:fillRef idx="3">
          <a:schemeClr val="accent4">
            <a:hueOff val="3139999"/>
            <a:satOff val="-11110"/>
            <a:lumOff val="2484"/>
            <a:alpha val="100000"/>
          </a:schemeClr>
        </a:fillRef>
        <a:effectRef idx="3">
          <a:scrgbClr r="0" g="0" b="0"/>
        </a:effectRef>
        <a:fontRef idx="minor">
          <a:schemeClr val="lt1"/>
        </a:fontRef>
      </dsp:style>
      <dsp:txBody>
        <a:bodyPr/>
        <a:lstStyle/>
        <a:p/>
      </dsp:txBody>
      <dsp:txXfrm rot="5400000">
        <a:off x="2067913" y="1491077"/>
        <a:ext cx="952501" cy="1584941"/>
      </dsp:txXfrm>
    </dsp:sp>
    <dsp:sp modelId="{DD6AD31B-F07F-428A-91AF-0895A74D6E73}">
      <dsp:nvSpPr>
        <dsp:cNvPr id="7" name="矩形 6"/>
        <dsp:cNvSpPr/>
      </dsp:nvSpPr>
      <dsp:spPr bwMode="white">
        <a:xfrm>
          <a:off x="1908917" y="1964633"/>
          <a:ext cx="1430893" cy="125426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820" tIns="83820" rIns="83820" bIns="8382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zh-CN" altLang="en-US" sz="2200" smtClean="0">
              <a:solidFill>
                <a:schemeClr val="tx1"/>
              </a:solidFill>
            </a:rPr>
            <a:t>资料准备</a:t>
          </a:r>
          <a:endParaRPr lang="zh-CN" altLang="en-US" sz="2200">
            <a:solidFill>
              <a:schemeClr val="tx1"/>
            </a:solidFill>
          </a:endParaRPr>
        </a:p>
      </dsp:txBody>
      <dsp:txXfrm>
        <a:off x="1908917" y="1964633"/>
        <a:ext cx="1430893" cy="1254262"/>
      </dsp:txXfrm>
    </dsp:sp>
    <dsp:sp modelId="{925AC341-99A6-462F-B6F6-56AF853F2363}">
      <dsp:nvSpPr>
        <dsp:cNvPr id="23" name="等腰三角形 7"/>
        <dsp:cNvSpPr/>
      </dsp:nvSpPr>
      <dsp:spPr bwMode="white">
        <a:xfrm>
          <a:off x="3069830" y="1374392"/>
          <a:ext cx="269980" cy="269980"/>
        </a:xfrm>
        <a:prstGeom prst="triangle">
          <a:avLst>
            <a:gd name="adj" fmla="val 100000"/>
          </a:avLst>
        </a:prstGeom>
      </dsp:spPr>
      <dsp:style>
        <a:lnRef idx="1">
          <a:schemeClr val="accent4">
            <a:hueOff val="4710000"/>
            <a:satOff val="-16666"/>
            <a:lumOff val="3725"/>
            <a:alpha val="100000"/>
          </a:schemeClr>
        </a:lnRef>
        <a:fillRef idx="3">
          <a:schemeClr val="accent4">
            <a:hueOff val="4710000"/>
            <a:satOff val="-16666"/>
            <a:lumOff val="3725"/>
            <a:alpha val="100000"/>
          </a:schemeClr>
        </a:fillRef>
        <a:effectRef idx="3">
          <a:scrgbClr r="0" g="0" b="0"/>
        </a:effectRef>
        <a:fontRef idx="minor">
          <a:schemeClr val="lt1"/>
        </a:fontRef>
      </dsp:style>
      <dsp:txBody>
        <a:bodyPr/>
        <a:lstStyle/>
        <a:p/>
      </dsp:txBody>
      <dsp:txXfrm>
        <a:off x="3069830" y="1374392"/>
        <a:ext cx="269980" cy="269980"/>
      </dsp:txXfrm>
    </dsp:sp>
    <dsp:sp modelId="{D50DB4B5-B53B-4D58-B741-E70473185CD3}">
      <dsp:nvSpPr>
        <dsp:cNvPr id="9" name="L 形 8"/>
        <dsp:cNvSpPr/>
      </dsp:nvSpPr>
      <dsp:spPr bwMode="white">
        <a:xfrm rot="5400000">
          <a:off x="3819606" y="1057619"/>
          <a:ext cx="952501" cy="1584941"/>
        </a:xfrm>
        <a:prstGeom prst="corner">
          <a:avLst>
            <a:gd name="adj1" fmla="val 16120"/>
            <a:gd name="adj2" fmla="val 16110"/>
          </a:avLst>
        </a:prstGeom>
      </dsp:spPr>
      <dsp:style>
        <a:lnRef idx="1">
          <a:schemeClr val="accent4">
            <a:hueOff val="6279999"/>
            <a:satOff val="-22221"/>
            <a:lumOff val="4967"/>
            <a:alpha val="100000"/>
          </a:schemeClr>
        </a:lnRef>
        <a:fillRef idx="3">
          <a:schemeClr val="accent4">
            <a:hueOff val="6279999"/>
            <a:satOff val="-22221"/>
            <a:lumOff val="4967"/>
            <a:alpha val="100000"/>
          </a:schemeClr>
        </a:fillRef>
        <a:effectRef idx="3">
          <a:scrgbClr r="0" g="0" b="0"/>
        </a:effectRef>
        <a:fontRef idx="minor">
          <a:schemeClr val="lt1"/>
        </a:fontRef>
      </dsp:style>
      <dsp:txBody>
        <a:bodyPr/>
        <a:lstStyle/>
        <a:p/>
      </dsp:txBody>
      <dsp:txXfrm rot="5400000">
        <a:off x="3819606" y="1057619"/>
        <a:ext cx="952501" cy="1584941"/>
      </dsp:txXfrm>
    </dsp:sp>
    <dsp:sp modelId="{B76C9CF5-F99F-4704-83BF-912296401690}">
      <dsp:nvSpPr>
        <dsp:cNvPr id="10" name="矩形 9"/>
        <dsp:cNvSpPr/>
      </dsp:nvSpPr>
      <dsp:spPr bwMode="white">
        <a:xfrm>
          <a:off x="3660610" y="1531175"/>
          <a:ext cx="1430893" cy="125426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820" tIns="83820" rIns="83820" bIns="8382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zh-CN" altLang="en-US" sz="2200" smtClean="0">
              <a:solidFill>
                <a:schemeClr val="tx1"/>
              </a:solidFill>
            </a:rPr>
            <a:t>编制调查技术方案</a:t>
          </a:r>
          <a:endParaRPr lang="zh-CN" altLang="en-US" sz="2200">
            <a:solidFill>
              <a:schemeClr val="tx1"/>
            </a:solidFill>
          </a:endParaRPr>
        </a:p>
      </dsp:txBody>
      <dsp:txXfrm>
        <a:off x="3660610" y="1531175"/>
        <a:ext cx="1430893" cy="1254262"/>
      </dsp:txXfrm>
    </dsp:sp>
    <dsp:sp modelId="{329014A9-3713-4BC7-9456-260FC7575EF3}">
      <dsp:nvSpPr>
        <dsp:cNvPr id="11" name="等腰三角形 10"/>
        <dsp:cNvSpPr/>
      </dsp:nvSpPr>
      <dsp:spPr bwMode="white">
        <a:xfrm>
          <a:off x="4821523" y="940934"/>
          <a:ext cx="269980" cy="269980"/>
        </a:xfrm>
        <a:prstGeom prst="triangle">
          <a:avLst>
            <a:gd name="adj" fmla="val 100000"/>
          </a:avLst>
        </a:prstGeom>
      </dsp:spPr>
      <dsp:style>
        <a:lnRef idx="1">
          <a:schemeClr val="accent4">
            <a:hueOff val="7850000"/>
            <a:satOff val="-27777"/>
            <a:lumOff val="6209"/>
            <a:alpha val="100000"/>
          </a:schemeClr>
        </a:lnRef>
        <a:fillRef idx="3">
          <a:schemeClr val="accent4">
            <a:hueOff val="7850000"/>
            <a:satOff val="-27777"/>
            <a:lumOff val="6209"/>
            <a:alpha val="100000"/>
          </a:schemeClr>
        </a:fillRef>
        <a:effectRef idx="3">
          <a:scrgbClr r="0" g="0" b="0"/>
        </a:effectRef>
        <a:fontRef idx="minor">
          <a:schemeClr val="lt1"/>
        </a:fontRef>
      </dsp:style>
      <dsp:txBody>
        <a:bodyPr/>
        <a:lstStyle/>
        <a:p/>
      </dsp:txBody>
      <dsp:txXfrm>
        <a:off x="4821523" y="940934"/>
        <a:ext cx="269980" cy="269980"/>
      </dsp:txXfrm>
    </dsp:sp>
    <dsp:sp modelId="{1A704B61-A728-4816-8D59-4FB966BCCA47}">
      <dsp:nvSpPr>
        <dsp:cNvPr id="12" name="L 形 11"/>
        <dsp:cNvSpPr/>
      </dsp:nvSpPr>
      <dsp:spPr bwMode="white">
        <a:xfrm rot="5400000">
          <a:off x="5571299" y="624161"/>
          <a:ext cx="952501" cy="1584941"/>
        </a:xfrm>
        <a:prstGeom prst="corner">
          <a:avLst>
            <a:gd name="adj1" fmla="val 16120"/>
            <a:gd name="adj2" fmla="val 16110"/>
          </a:avLst>
        </a:prstGeom>
      </dsp:spPr>
      <dsp:style>
        <a:lnRef idx="1">
          <a:schemeClr val="accent4">
            <a:hueOff val="9420000"/>
            <a:satOff val="-33332"/>
            <a:lumOff val="7451"/>
            <a:alpha val="100000"/>
          </a:schemeClr>
        </a:lnRef>
        <a:fillRef idx="3">
          <a:schemeClr val="accent4">
            <a:hueOff val="9420000"/>
            <a:satOff val="-33332"/>
            <a:lumOff val="7451"/>
            <a:alpha val="100000"/>
          </a:schemeClr>
        </a:fillRef>
        <a:effectRef idx="3">
          <a:scrgbClr r="0" g="0" b="0"/>
        </a:effectRef>
        <a:fontRef idx="minor">
          <a:schemeClr val="lt1"/>
        </a:fontRef>
      </dsp:style>
      <dsp:txBody>
        <a:bodyPr/>
        <a:lstStyle/>
        <a:p/>
      </dsp:txBody>
      <dsp:txXfrm rot="5400000">
        <a:off x="5571299" y="624161"/>
        <a:ext cx="952501" cy="1584941"/>
      </dsp:txXfrm>
    </dsp:sp>
    <dsp:sp modelId="{FA933C63-EA70-40E3-B98A-4508BD424544}">
      <dsp:nvSpPr>
        <dsp:cNvPr id="13" name="矩形 12"/>
        <dsp:cNvSpPr/>
      </dsp:nvSpPr>
      <dsp:spPr bwMode="white">
        <a:xfrm>
          <a:off x="5412303" y="1097717"/>
          <a:ext cx="1430893" cy="125426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05740" tIns="205740" rIns="205740" bIns="205740" anchor="t"/>
        <a:lstStyle>
          <a:lvl1pPr algn="l">
            <a:defRPr sz="5400"/>
          </a:lvl1pPr>
          <a:lvl2pPr marL="285750" indent="-285750" algn="l">
            <a:defRPr sz="4200"/>
          </a:lvl2pPr>
          <a:lvl3pPr marL="571500" indent="-285750" algn="l">
            <a:defRPr sz="4200"/>
          </a:lvl3pPr>
          <a:lvl4pPr marL="857250" indent="-285750" algn="l">
            <a:defRPr sz="4200"/>
          </a:lvl4pPr>
          <a:lvl5pPr marL="1143000" indent="-285750" algn="l">
            <a:defRPr sz="4200"/>
          </a:lvl5pPr>
          <a:lvl6pPr marL="1428750" indent="-285750" algn="l">
            <a:defRPr sz="4200"/>
          </a:lvl6pPr>
          <a:lvl7pPr marL="1714500" indent="-285750" algn="l">
            <a:defRPr sz="4200"/>
          </a:lvl7pPr>
          <a:lvl8pPr marL="2000250" indent="-285750" algn="l">
            <a:defRPr sz="4200"/>
          </a:lvl8pPr>
          <a:lvl9pPr marL="2286000" indent="-285750" algn="l">
            <a:defRPr sz="4200"/>
          </a:lvl9pPr>
        </a:lstStyle>
        <a:p>
          <a:pPr lvl="0">
            <a:lnSpc>
              <a:spcPct val="100000"/>
            </a:lnSpc>
            <a:spcBef>
              <a:spcPct val="0"/>
            </a:spcBef>
            <a:spcAft>
              <a:spcPct val="35000"/>
            </a:spcAft>
          </a:pPr>
          <a:endParaRPr lang="zh-CN" altLang="en-US">
            <a:solidFill>
              <a:schemeClr val="tx1"/>
            </a:solidFill>
          </a:endParaRPr>
        </a:p>
      </dsp:txBody>
      <dsp:txXfrm>
        <a:off x="5412303" y="1097717"/>
        <a:ext cx="1430893" cy="1254262"/>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9" name="组合 1"/>
      <dsp:cNvGrpSpPr/>
    </dsp:nvGrpSpPr>
    <dsp:grpSpPr>
      <a:xfrm>
        <a:off x="0" y="0"/>
        <a:ext cx="8394700" cy="5631501"/>
        <a:chExt cx="8394700" cy="5631501"/>
      </a:xfrm>
    </dsp:grpSpPr>
    <dsp:sp modelId="{4FEBA87D-CEFF-471B-A129-53BAF21373CD}">
      <dsp:nvSpPr>
        <dsp:cNvPr id="30" name="L 形 2"/>
        <dsp:cNvSpPr/>
      </dsp:nvSpPr>
      <dsp:spPr bwMode="white">
        <a:xfrm rot="5400000">
          <a:off x="308854" y="2875672"/>
          <a:ext cx="930316" cy="1548025"/>
        </a:xfrm>
        <a:prstGeom prst="corner">
          <a:avLst>
            <a:gd name="adj1" fmla="val 16120"/>
            <a:gd name="adj2" fmla="val 16110"/>
          </a:avLst>
        </a:prstGeom>
      </dsp:spPr>
      <dsp:style>
        <a:lnRef idx="1">
          <a:schemeClr val="accent4">
            <a:hueOff val="0"/>
            <a:satOff val="0"/>
            <a:lumOff val="0"/>
            <a:alpha val="100000"/>
          </a:schemeClr>
        </a:lnRef>
        <a:fillRef idx="3">
          <a:schemeClr val="accent4">
            <a:hueOff val="0"/>
            <a:satOff val="0"/>
            <a:lumOff val="0"/>
            <a:alpha val="100000"/>
          </a:schemeClr>
        </a:fillRef>
        <a:effectRef idx="3">
          <a:scrgbClr r="0" g="0" b="0"/>
        </a:effectRef>
        <a:fontRef idx="minor">
          <a:schemeClr val="lt1"/>
        </a:fontRef>
      </dsp:style>
      <dsp:txBody>
        <a:bodyPr/>
        <a:lstStyle/>
        <a:p/>
      </dsp:txBody>
      <dsp:txXfrm rot="5400000">
        <a:off x="308854" y="2875672"/>
        <a:ext cx="930316" cy="1548025"/>
      </dsp:txXfrm>
    </dsp:sp>
    <dsp:sp modelId="{324FB5FA-2BB8-4769-941C-5AB34D280C28}">
      <dsp:nvSpPr>
        <dsp:cNvPr id="31" name="矩形 3"/>
        <dsp:cNvSpPr/>
      </dsp:nvSpPr>
      <dsp:spPr bwMode="white">
        <a:xfrm>
          <a:off x="153562" y="3338197"/>
          <a:ext cx="1397566" cy="122504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820" tIns="83820" rIns="83820" bIns="8382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zh-CN" altLang="en-US" sz="2200" smtClean="0">
              <a:solidFill>
                <a:schemeClr val="tx1"/>
              </a:solidFill>
            </a:rPr>
            <a:t>宣传</a:t>
          </a:r>
          <a:endParaRPr lang="zh-CN" altLang="en-US" sz="2200">
            <a:solidFill>
              <a:schemeClr val="tx1"/>
            </a:solidFill>
          </a:endParaRPr>
        </a:p>
      </dsp:txBody>
      <dsp:txXfrm>
        <a:off x="153562" y="3338197"/>
        <a:ext cx="1397566" cy="1225048"/>
      </dsp:txXfrm>
    </dsp:sp>
    <dsp:sp modelId="{BA20F0CF-5E49-4C12-8DA9-9BC14B1C5779}">
      <dsp:nvSpPr>
        <dsp:cNvPr id="32" name="等腰三角形 4"/>
        <dsp:cNvSpPr/>
      </dsp:nvSpPr>
      <dsp:spPr bwMode="white">
        <a:xfrm>
          <a:off x="1287436" y="2761704"/>
          <a:ext cx="263692" cy="263692"/>
        </a:xfrm>
        <a:prstGeom prst="triangle">
          <a:avLst>
            <a:gd name="adj" fmla="val 100000"/>
          </a:avLst>
        </a:prstGeom>
      </dsp:spPr>
      <dsp:style>
        <a:lnRef idx="1">
          <a:schemeClr val="accent4">
            <a:hueOff val="1177500"/>
            <a:satOff val="-4166"/>
            <a:lumOff val="931"/>
            <a:alpha val="100000"/>
          </a:schemeClr>
        </a:lnRef>
        <a:fillRef idx="3">
          <a:schemeClr val="accent4">
            <a:hueOff val="1177500"/>
            <a:satOff val="-4166"/>
            <a:lumOff val="931"/>
            <a:alpha val="100000"/>
          </a:schemeClr>
        </a:fillRef>
        <a:effectRef idx="3">
          <a:scrgbClr r="0" g="0" b="0"/>
        </a:effectRef>
        <a:fontRef idx="minor">
          <a:schemeClr val="lt1"/>
        </a:fontRef>
      </dsp:style>
      <dsp:txBody>
        <a:bodyPr/>
        <a:lstStyle/>
        <a:p/>
      </dsp:txBody>
      <dsp:txXfrm>
        <a:off x="1287436" y="2761704"/>
        <a:ext cx="263692" cy="263692"/>
      </dsp:txXfrm>
    </dsp:sp>
    <dsp:sp modelId="{F438C66B-4F2B-438C-9959-C2571BE3E599}">
      <dsp:nvSpPr>
        <dsp:cNvPr id="33" name="L 形 5"/>
        <dsp:cNvSpPr/>
      </dsp:nvSpPr>
      <dsp:spPr bwMode="white">
        <a:xfrm rot="5400000">
          <a:off x="2019748" y="2452309"/>
          <a:ext cx="930316" cy="1548025"/>
        </a:xfrm>
        <a:prstGeom prst="corner">
          <a:avLst>
            <a:gd name="adj1" fmla="val 16120"/>
            <a:gd name="adj2" fmla="val 16110"/>
          </a:avLst>
        </a:prstGeom>
      </dsp:spPr>
      <dsp:style>
        <a:lnRef idx="1">
          <a:schemeClr val="accent4">
            <a:hueOff val="2355000"/>
            <a:satOff val="-8332"/>
            <a:lumOff val="1863"/>
            <a:alpha val="100000"/>
          </a:schemeClr>
        </a:lnRef>
        <a:fillRef idx="3">
          <a:schemeClr val="accent4">
            <a:hueOff val="2355000"/>
            <a:satOff val="-8332"/>
            <a:lumOff val="1863"/>
            <a:alpha val="100000"/>
          </a:schemeClr>
        </a:fillRef>
        <a:effectRef idx="3">
          <a:scrgbClr r="0" g="0" b="0"/>
        </a:effectRef>
        <a:fontRef idx="minor">
          <a:schemeClr val="lt1"/>
        </a:fontRef>
      </dsp:style>
      <dsp:txBody>
        <a:bodyPr/>
        <a:lstStyle/>
        <a:p/>
      </dsp:txBody>
      <dsp:txXfrm rot="5400000">
        <a:off x="2019748" y="2452309"/>
        <a:ext cx="930316" cy="1548025"/>
      </dsp:txXfrm>
    </dsp:sp>
    <dsp:sp modelId="{DD6AD31B-F07F-428A-91AF-0895A74D6E73}">
      <dsp:nvSpPr>
        <dsp:cNvPr id="34" name="矩形 6"/>
        <dsp:cNvSpPr/>
      </dsp:nvSpPr>
      <dsp:spPr bwMode="white">
        <a:xfrm>
          <a:off x="1864455" y="2914835"/>
          <a:ext cx="1397566" cy="122504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820" tIns="83820" rIns="83820" bIns="8382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zh-CN" altLang="en-US" sz="2200" smtClean="0">
              <a:solidFill>
                <a:schemeClr val="tx1"/>
              </a:solidFill>
            </a:rPr>
            <a:t>进行试调查</a:t>
          </a:r>
          <a:endParaRPr lang="zh-CN" altLang="en-US" sz="2200">
            <a:solidFill>
              <a:schemeClr val="tx1"/>
            </a:solidFill>
          </a:endParaRPr>
        </a:p>
      </dsp:txBody>
      <dsp:txXfrm>
        <a:off x="1864455" y="2914835"/>
        <a:ext cx="1397566" cy="1225048"/>
      </dsp:txXfrm>
    </dsp:sp>
    <dsp:sp modelId="{925AC341-99A6-462F-B6F6-56AF853F2363}">
      <dsp:nvSpPr>
        <dsp:cNvPr id="35" name="等腰三角形 7"/>
        <dsp:cNvSpPr/>
      </dsp:nvSpPr>
      <dsp:spPr bwMode="white">
        <a:xfrm>
          <a:off x="2998329" y="2338342"/>
          <a:ext cx="263692" cy="263692"/>
        </a:xfrm>
        <a:prstGeom prst="triangle">
          <a:avLst>
            <a:gd name="adj" fmla="val 100000"/>
          </a:avLst>
        </a:prstGeom>
      </dsp:spPr>
      <dsp:style>
        <a:lnRef idx="1">
          <a:schemeClr val="accent4">
            <a:hueOff val="3532500"/>
            <a:satOff val="-12499"/>
            <a:lumOff val="2794"/>
            <a:alpha val="100000"/>
          </a:schemeClr>
        </a:lnRef>
        <a:fillRef idx="3">
          <a:schemeClr val="accent4">
            <a:hueOff val="3532500"/>
            <a:satOff val="-12499"/>
            <a:lumOff val="2794"/>
            <a:alpha val="100000"/>
          </a:schemeClr>
        </a:fillRef>
        <a:effectRef idx="3">
          <a:scrgbClr r="0" g="0" b="0"/>
        </a:effectRef>
        <a:fontRef idx="minor">
          <a:schemeClr val="lt1"/>
        </a:fontRef>
      </dsp:style>
      <dsp:txBody>
        <a:bodyPr/>
        <a:lstStyle/>
        <a:p/>
      </dsp:txBody>
      <dsp:txXfrm>
        <a:off x="2998329" y="2338342"/>
        <a:ext cx="263692" cy="263692"/>
      </dsp:txXfrm>
    </dsp:sp>
    <dsp:sp modelId="{D50DB4B5-B53B-4D58-B741-E70473185CD3}">
      <dsp:nvSpPr>
        <dsp:cNvPr id="36" name="L 形 8"/>
        <dsp:cNvSpPr/>
      </dsp:nvSpPr>
      <dsp:spPr bwMode="white">
        <a:xfrm rot="5400000">
          <a:off x="3730641" y="2028947"/>
          <a:ext cx="930316" cy="1548025"/>
        </a:xfrm>
        <a:prstGeom prst="corner">
          <a:avLst>
            <a:gd name="adj1" fmla="val 16120"/>
            <a:gd name="adj2" fmla="val 16110"/>
          </a:avLst>
        </a:prstGeom>
      </dsp:spPr>
      <dsp:style>
        <a:lnRef idx="1">
          <a:schemeClr val="accent4">
            <a:hueOff val="4710000"/>
            <a:satOff val="-16666"/>
            <a:lumOff val="3725"/>
            <a:alpha val="100000"/>
          </a:schemeClr>
        </a:lnRef>
        <a:fillRef idx="3">
          <a:schemeClr val="accent4">
            <a:hueOff val="4710000"/>
            <a:satOff val="-16666"/>
            <a:lumOff val="3725"/>
            <a:alpha val="100000"/>
          </a:schemeClr>
        </a:fillRef>
        <a:effectRef idx="3">
          <a:scrgbClr r="0" g="0" b="0"/>
        </a:effectRef>
        <a:fontRef idx="minor">
          <a:schemeClr val="lt1"/>
        </a:fontRef>
      </dsp:style>
      <dsp:txBody>
        <a:bodyPr/>
        <a:lstStyle/>
        <a:p/>
      </dsp:txBody>
      <dsp:txXfrm rot="5400000">
        <a:off x="3730641" y="2028947"/>
        <a:ext cx="930316" cy="1548025"/>
      </dsp:txXfrm>
    </dsp:sp>
    <dsp:sp modelId="{B76C9CF5-F99F-4704-83BF-912296401690}">
      <dsp:nvSpPr>
        <dsp:cNvPr id="37" name="矩形 9"/>
        <dsp:cNvSpPr/>
      </dsp:nvSpPr>
      <dsp:spPr bwMode="white">
        <a:xfrm>
          <a:off x="3575348" y="2491473"/>
          <a:ext cx="1397566" cy="122504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820" tIns="83820" rIns="83820" bIns="8382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zh-CN" altLang="zh-CN" sz="2200" smtClean="0">
              <a:solidFill>
                <a:schemeClr val="tx1"/>
              </a:solidFill>
            </a:rPr>
            <a:t>实地调查</a:t>
          </a:r>
          <a:endParaRPr lang="zh-CN" altLang="en-US" sz="2200">
            <a:solidFill>
              <a:schemeClr val="tx1"/>
            </a:solidFill>
          </a:endParaRPr>
        </a:p>
      </dsp:txBody>
      <dsp:txXfrm>
        <a:off x="3575348" y="2491473"/>
        <a:ext cx="1397566" cy="1225048"/>
      </dsp:txXfrm>
    </dsp:sp>
    <dsp:sp modelId="{329014A9-3713-4BC7-9456-260FC7575EF3}">
      <dsp:nvSpPr>
        <dsp:cNvPr id="38" name="等腰三角形 10"/>
        <dsp:cNvSpPr/>
      </dsp:nvSpPr>
      <dsp:spPr bwMode="white">
        <a:xfrm>
          <a:off x="4709222" y="1914980"/>
          <a:ext cx="263692" cy="263692"/>
        </a:xfrm>
        <a:prstGeom prst="triangle">
          <a:avLst>
            <a:gd name="adj" fmla="val 100000"/>
          </a:avLst>
        </a:prstGeom>
      </dsp:spPr>
      <dsp:style>
        <a:lnRef idx="1">
          <a:schemeClr val="accent4">
            <a:hueOff val="5887500"/>
            <a:satOff val="-20832"/>
            <a:lumOff val="4657"/>
            <a:alpha val="100000"/>
          </a:schemeClr>
        </a:lnRef>
        <a:fillRef idx="3">
          <a:schemeClr val="accent4">
            <a:hueOff val="5887500"/>
            <a:satOff val="-20832"/>
            <a:lumOff val="4657"/>
            <a:alpha val="100000"/>
          </a:schemeClr>
        </a:fillRef>
        <a:effectRef idx="3">
          <a:scrgbClr r="0" g="0" b="0"/>
        </a:effectRef>
        <a:fontRef idx="minor">
          <a:schemeClr val="lt1"/>
        </a:fontRef>
      </dsp:style>
      <dsp:txBody>
        <a:bodyPr/>
        <a:lstStyle/>
        <a:p/>
      </dsp:txBody>
      <dsp:txXfrm>
        <a:off x="4709222" y="1914980"/>
        <a:ext cx="263692" cy="263692"/>
      </dsp:txXfrm>
    </dsp:sp>
    <dsp:sp modelId="{1A704B61-A728-4816-8D59-4FB966BCCA47}">
      <dsp:nvSpPr>
        <dsp:cNvPr id="39" name="L 形 11"/>
        <dsp:cNvSpPr/>
      </dsp:nvSpPr>
      <dsp:spPr bwMode="white">
        <a:xfrm rot="5400000">
          <a:off x="5441534" y="1605585"/>
          <a:ext cx="930316" cy="1548025"/>
        </a:xfrm>
        <a:prstGeom prst="corner">
          <a:avLst>
            <a:gd name="adj1" fmla="val 16120"/>
            <a:gd name="adj2" fmla="val 16110"/>
          </a:avLst>
        </a:prstGeom>
      </dsp:spPr>
      <dsp:style>
        <a:lnRef idx="1">
          <a:schemeClr val="accent4">
            <a:hueOff val="7065000"/>
            <a:satOff val="-24999"/>
            <a:lumOff val="5588"/>
            <a:alpha val="100000"/>
          </a:schemeClr>
        </a:lnRef>
        <a:fillRef idx="3">
          <a:schemeClr val="accent4">
            <a:hueOff val="7065000"/>
            <a:satOff val="-24999"/>
            <a:lumOff val="5588"/>
            <a:alpha val="100000"/>
          </a:schemeClr>
        </a:fillRef>
        <a:effectRef idx="3">
          <a:scrgbClr r="0" g="0" b="0"/>
        </a:effectRef>
        <a:fontRef idx="minor">
          <a:schemeClr val="lt1"/>
        </a:fontRef>
      </dsp:style>
      <dsp:txBody>
        <a:bodyPr/>
        <a:lstStyle/>
        <a:p/>
      </dsp:txBody>
      <dsp:txXfrm rot="5400000">
        <a:off x="5441534" y="1605585"/>
        <a:ext cx="930316" cy="1548025"/>
      </dsp:txXfrm>
    </dsp:sp>
    <dsp:sp modelId="{FA933C63-EA70-40E3-B98A-4508BD424544}">
      <dsp:nvSpPr>
        <dsp:cNvPr id="40" name="矩形 12"/>
        <dsp:cNvSpPr/>
      </dsp:nvSpPr>
      <dsp:spPr bwMode="white">
        <a:xfrm>
          <a:off x="5286241" y="2068111"/>
          <a:ext cx="1397566" cy="122504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01929" tIns="201929" rIns="201929" bIns="201929" anchor="t"/>
        <a:lstStyle>
          <a:lvl1pPr algn="l">
            <a:defRPr sz="5300"/>
          </a:lvl1pPr>
          <a:lvl2pPr marL="285750" indent="-285750" algn="l">
            <a:defRPr sz="4100"/>
          </a:lvl2pPr>
          <a:lvl3pPr marL="571500" indent="-285750" algn="l">
            <a:defRPr sz="4100"/>
          </a:lvl3pPr>
          <a:lvl4pPr marL="857250" indent="-285750" algn="l">
            <a:defRPr sz="4100"/>
          </a:lvl4pPr>
          <a:lvl5pPr marL="1143000" indent="-285750" algn="l">
            <a:defRPr sz="4100"/>
          </a:lvl5pPr>
          <a:lvl6pPr marL="1428750" indent="-285750" algn="l">
            <a:defRPr sz="4100"/>
          </a:lvl6pPr>
          <a:lvl7pPr marL="1714500" indent="-285750" algn="l">
            <a:defRPr sz="4100"/>
          </a:lvl7pPr>
          <a:lvl8pPr marL="2000250" indent="-285750" algn="l">
            <a:defRPr sz="4100"/>
          </a:lvl8pPr>
          <a:lvl9pPr marL="2286000" indent="-285750" algn="l">
            <a:defRPr sz="4100"/>
          </a:lvl9pPr>
        </a:lstStyle>
        <a:p>
          <a:pPr lvl="0">
            <a:lnSpc>
              <a:spcPct val="100000"/>
            </a:lnSpc>
            <a:spcBef>
              <a:spcPct val="0"/>
            </a:spcBef>
            <a:spcAft>
              <a:spcPct val="35000"/>
            </a:spcAft>
          </a:pPr>
          <a:endParaRPr lang="zh-CN" altLang="en-US">
            <a:solidFill>
              <a:schemeClr val="tx1"/>
            </a:solidFill>
          </a:endParaRPr>
        </a:p>
      </dsp:txBody>
      <dsp:txXfrm>
        <a:off x="5286241" y="2068111"/>
        <a:ext cx="1397566" cy="1225048"/>
      </dsp:txXfrm>
    </dsp:sp>
    <dsp:sp modelId="{871B675F-E191-47E0-B3B8-C254F71B266B}">
      <dsp:nvSpPr>
        <dsp:cNvPr id="14" name="等腰三角形 13"/>
        <dsp:cNvSpPr/>
      </dsp:nvSpPr>
      <dsp:spPr bwMode="white">
        <a:xfrm>
          <a:off x="6420115" y="1491618"/>
          <a:ext cx="263692" cy="263692"/>
        </a:xfrm>
        <a:prstGeom prst="triangle">
          <a:avLst>
            <a:gd name="adj" fmla="val 100000"/>
          </a:avLst>
        </a:prstGeom>
      </dsp:spPr>
      <dsp:style>
        <a:lnRef idx="1">
          <a:schemeClr val="accent4">
            <a:hueOff val="8242500"/>
            <a:satOff val="-29166"/>
            <a:lumOff val="6520"/>
            <a:alpha val="100000"/>
          </a:schemeClr>
        </a:lnRef>
        <a:fillRef idx="3">
          <a:schemeClr val="accent4">
            <a:hueOff val="8242500"/>
            <a:satOff val="-29166"/>
            <a:lumOff val="6520"/>
            <a:alpha val="100000"/>
          </a:schemeClr>
        </a:fillRef>
        <a:effectRef idx="3">
          <a:scrgbClr r="0" g="0" b="0"/>
        </a:effectRef>
        <a:fontRef idx="minor">
          <a:schemeClr val="lt1"/>
        </a:fontRef>
      </dsp:style>
      <dsp:txBody>
        <a:bodyPr/>
        <a:lstStyle/>
        <a:p/>
      </dsp:txBody>
      <dsp:txXfrm>
        <a:off x="6420115" y="1491618"/>
        <a:ext cx="263692" cy="263692"/>
      </dsp:txXfrm>
    </dsp:sp>
    <dsp:sp modelId="{578C0AE6-28E5-410B-9539-1E32C844F5B0}">
      <dsp:nvSpPr>
        <dsp:cNvPr id="15" name="L 形 14"/>
        <dsp:cNvSpPr/>
      </dsp:nvSpPr>
      <dsp:spPr bwMode="white">
        <a:xfrm rot="5400000">
          <a:off x="7152427" y="1182223"/>
          <a:ext cx="930316" cy="1548025"/>
        </a:xfrm>
        <a:prstGeom prst="corner">
          <a:avLst>
            <a:gd name="adj1" fmla="val 16120"/>
            <a:gd name="adj2" fmla="val 16110"/>
          </a:avLst>
        </a:prstGeom>
      </dsp:spPr>
      <dsp:style>
        <a:lnRef idx="1">
          <a:schemeClr val="accent4">
            <a:hueOff val="9420000"/>
            <a:satOff val="-33332"/>
            <a:lumOff val="7451"/>
            <a:alpha val="100000"/>
          </a:schemeClr>
        </a:lnRef>
        <a:fillRef idx="3">
          <a:schemeClr val="accent4">
            <a:hueOff val="9420000"/>
            <a:satOff val="-33332"/>
            <a:lumOff val="7451"/>
            <a:alpha val="100000"/>
          </a:schemeClr>
        </a:fillRef>
        <a:effectRef idx="3">
          <a:scrgbClr r="0" g="0" b="0"/>
        </a:effectRef>
        <a:fontRef idx="minor">
          <a:schemeClr val="lt1"/>
        </a:fontRef>
      </dsp:style>
      <dsp:txBody>
        <a:bodyPr/>
        <a:lstStyle/>
        <a:p/>
      </dsp:txBody>
      <dsp:txXfrm rot="5400000">
        <a:off x="7152427" y="1182223"/>
        <a:ext cx="930316" cy="1548025"/>
      </dsp:txXfrm>
    </dsp:sp>
    <dsp:sp modelId="{57DE0B2E-B154-4A30-9527-59D1F6197388}">
      <dsp:nvSpPr>
        <dsp:cNvPr id="16" name="矩形 15"/>
        <dsp:cNvSpPr/>
      </dsp:nvSpPr>
      <dsp:spPr bwMode="white">
        <a:xfrm>
          <a:off x="6997134" y="1644749"/>
          <a:ext cx="1397566" cy="122504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01929" tIns="201929" rIns="201929" bIns="201929" anchor="t"/>
        <a:lstStyle>
          <a:lvl1pPr algn="l">
            <a:defRPr sz="5300"/>
          </a:lvl1pPr>
          <a:lvl2pPr marL="285750" indent="-285750" algn="l">
            <a:defRPr sz="4100"/>
          </a:lvl2pPr>
          <a:lvl3pPr marL="571500" indent="-285750" algn="l">
            <a:defRPr sz="4100"/>
          </a:lvl3pPr>
          <a:lvl4pPr marL="857250" indent="-285750" algn="l">
            <a:defRPr sz="4100"/>
          </a:lvl4pPr>
          <a:lvl5pPr marL="1143000" indent="-285750" algn="l">
            <a:defRPr sz="4100"/>
          </a:lvl5pPr>
          <a:lvl6pPr marL="1428750" indent="-285750" algn="l">
            <a:defRPr sz="4100"/>
          </a:lvl6pPr>
          <a:lvl7pPr marL="1714500" indent="-285750" algn="l">
            <a:defRPr sz="4100"/>
          </a:lvl7pPr>
          <a:lvl8pPr marL="2000250" indent="-285750" algn="l">
            <a:defRPr sz="4100"/>
          </a:lvl8pPr>
          <a:lvl9pPr marL="2286000" indent="-285750" algn="l">
            <a:defRPr sz="4100"/>
          </a:lvl9pPr>
        </a:lstStyle>
        <a:p>
          <a:pPr lvl="0">
            <a:lnSpc>
              <a:spcPct val="100000"/>
            </a:lnSpc>
            <a:spcBef>
              <a:spcPct val="0"/>
            </a:spcBef>
            <a:spcAft>
              <a:spcPct val="35000"/>
            </a:spcAft>
          </a:pPr>
          <a:endParaRPr lang="zh-CN" altLang="en-US">
            <a:solidFill>
              <a:schemeClr val="tx1"/>
            </a:solidFill>
          </a:endParaRPr>
        </a:p>
      </dsp:txBody>
      <dsp:txXfrm>
        <a:off x="6997134" y="1644749"/>
        <a:ext cx="1397566" cy="1225048"/>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8DC6A9D-EF18-41E9-B4C9-26592992ABA0}">
      <dsp:nvSpPr>
        <dsp:cNvPr id="16" name=""/>
        <dsp:cNvSpPr/>
      </dsp:nvSpPr>
      <dsp:spPr>
        <a:xfrm>
          <a:off x="0" y="296602"/>
          <a:ext cx="9248913"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0EED644E-B43A-428F-A9FA-2AAD027906C9}">
      <dsp:nvSpPr>
        <dsp:cNvPr id="17" name=""/>
        <dsp:cNvSpPr/>
      </dsp:nvSpPr>
      <dsp:spPr>
        <a:xfrm>
          <a:off x="462445" y="60442"/>
          <a:ext cx="6474239"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kern="1200"/>
            <a:t>概述</a:t>
          </a:r>
        </a:p>
      </dsp:txBody>
      <dsp:txXfrm>
        <a:off x="485502" y="83499"/>
        <a:ext cx="6428125" cy="426206"/>
      </dsp:txXfrm>
    </dsp:sp>
    <dsp:sp modelId="{E8E039D8-DAF7-4F71-9721-669CB6FD88AF}">
      <dsp:nvSpPr>
        <dsp:cNvPr id="18" name=""/>
        <dsp:cNvSpPr/>
      </dsp:nvSpPr>
      <dsp:spPr>
        <a:xfrm>
          <a:off x="0" y="1022362"/>
          <a:ext cx="9248913" cy="403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099297E7-B902-4510-A446-3B28A52AB5C0}">
      <dsp:nvSpPr>
        <dsp:cNvPr id="19" name=""/>
        <dsp:cNvSpPr/>
      </dsp:nvSpPr>
      <dsp:spPr>
        <a:xfrm>
          <a:off x="462445" y="786202"/>
          <a:ext cx="6474239" cy="472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en-US" sz="2400" kern="1200"/>
            <a:t>OD</a:t>
          </a:r>
          <a:r>
            <a:rPr lang="zh-CN" sz="2400" kern="1200"/>
            <a:t>调查</a:t>
          </a:r>
          <a:endParaRPr lang="zh-CN" altLang="en-US" sz="2400" kern="1200"/>
        </a:p>
      </dsp:txBody>
      <dsp:txXfrm>
        <a:off x="485502" y="809259"/>
        <a:ext cx="6428125" cy="426206"/>
      </dsp:txXfrm>
    </dsp:sp>
    <dsp:sp modelId="{BB4E2D94-43F3-440B-84BA-A16C30EF94BC}">
      <dsp:nvSpPr>
        <dsp:cNvPr id="20" name=""/>
        <dsp:cNvSpPr/>
      </dsp:nvSpPr>
      <dsp:spPr>
        <a:xfrm>
          <a:off x="0" y="1748122"/>
          <a:ext cx="9248913" cy="4032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815197A4-DA6C-406A-A73E-C9E62C1CB507}">
      <dsp:nvSpPr>
        <dsp:cNvPr id="21" name=""/>
        <dsp:cNvSpPr/>
      </dsp:nvSpPr>
      <dsp:spPr>
        <a:xfrm>
          <a:off x="462445" y="1511962"/>
          <a:ext cx="6474239" cy="472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b="1" kern="1200">
              <a:solidFill>
                <a:schemeClr val="tx1"/>
              </a:solidFill>
            </a:rPr>
            <a:t>道路交通流特性调查</a:t>
          </a:r>
        </a:p>
      </dsp:txBody>
      <dsp:txXfrm>
        <a:off x="485502" y="1535019"/>
        <a:ext cx="6428125" cy="426206"/>
      </dsp:txXfrm>
    </dsp:sp>
    <dsp:sp modelId="{71CC3DB0-E1F2-4604-B395-D22921F15826}">
      <dsp:nvSpPr>
        <dsp:cNvPr id="22" name=""/>
        <dsp:cNvSpPr/>
      </dsp:nvSpPr>
      <dsp:spPr>
        <a:xfrm>
          <a:off x="0" y="2473882"/>
          <a:ext cx="9248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EBBBF896-9E85-4446-B333-DAF2FBAA936A}">
      <dsp:nvSpPr>
        <dsp:cNvPr id="23" name=""/>
        <dsp:cNvSpPr/>
      </dsp:nvSpPr>
      <dsp:spPr>
        <a:xfrm>
          <a:off x="462445" y="2237722"/>
          <a:ext cx="64742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kern="1200"/>
            <a:t>公交客流调查</a:t>
          </a:r>
        </a:p>
      </dsp:txBody>
      <dsp:txXfrm>
        <a:off x="485502" y="2260779"/>
        <a:ext cx="6428125" cy="426206"/>
      </dsp:txXfrm>
    </dsp:sp>
    <dsp:sp modelId="{34614CA4-7D86-4D7C-A984-C560CA354B8A}">
      <dsp:nvSpPr>
        <dsp:cNvPr id="24" name=""/>
        <dsp:cNvSpPr/>
      </dsp:nvSpPr>
      <dsp:spPr>
        <a:xfrm>
          <a:off x="0" y="3199642"/>
          <a:ext cx="9248913" cy="4032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772875FC-0A7E-46A5-AA91-1D8B6283A421}">
      <dsp:nvSpPr>
        <dsp:cNvPr id="25" name=""/>
        <dsp:cNvSpPr/>
      </dsp:nvSpPr>
      <dsp:spPr>
        <a:xfrm>
          <a:off x="462445" y="2963482"/>
          <a:ext cx="6474239" cy="472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sz="2400" kern="1200"/>
            <a:t>轨道交通客流调查</a:t>
          </a:r>
          <a:endParaRPr lang="en-US" altLang="zh-CN" sz="2400" kern="1200"/>
        </a:p>
      </dsp:txBody>
      <dsp:txXfrm>
        <a:off x="485502" y="2986539"/>
        <a:ext cx="6428125" cy="426206"/>
      </dsp:txXfrm>
    </dsp:sp>
    <dsp:sp modelId="{AD7A8E71-0E38-4821-A3C7-40EE3F51C960}">
      <dsp:nvSpPr>
        <dsp:cNvPr id="26" name=""/>
        <dsp:cNvSpPr/>
      </dsp:nvSpPr>
      <dsp:spPr>
        <a:xfrm>
          <a:off x="0" y="3925403"/>
          <a:ext cx="9248913"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B8C40A32-EB9C-48FF-B48F-BD5DB631FFBA}">
      <dsp:nvSpPr>
        <dsp:cNvPr id="27" name=""/>
        <dsp:cNvSpPr/>
      </dsp:nvSpPr>
      <dsp:spPr>
        <a:xfrm>
          <a:off x="462445" y="3689243"/>
          <a:ext cx="6474239"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kern="1200"/>
            <a:t>停车调查</a:t>
          </a:r>
          <a:endParaRPr lang="en-US" altLang="zh-CN" sz="2400" kern="1200"/>
        </a:p>
      </dsp:txBody>
      <dsp:txXfrm>
        <a:off x="485502" y="3712300"/>
        <a:ext cx="6428125" cy="426206"/>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8DC6A9D-EF18-41E9-B4C9-26592992ABA0}">
      <dsp:nvSpPr>
        <dsp:cNvPr id="16" name=""/>
        <dsp:cNvSpPr/>
      </dsp:nvSpPr>
      <dsp:spPr>
        <a:xfrm>
          <a:off x="0" y="296602"/>
          <a:ext cx="9248913"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0EED644E-B43A-428F-A9FA-2AAD027906C9}">
      <dsp:nvSpPr>
        <dsp:cNvPr id="17" name=""/>
        <dsp:cNvSpPr/>
      </dsp:nvSpPr>
      <dsp:spPr>
        <a:xfrm>
          <a:off x="462445" y="60442"/>
          <a:ext cx="6474239"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kern="1200"/>
            <a:t>概述</a:t>
          </a:r>
        </a:p>
      </dsp:txBody>
      <dsp:txXfrm>
        <a:off x="485502" y="83499"/>
        <a:ext cx="6428125" cy="426206"/>
      </dsp:txXfrm>
    </dsp:sp>
    <dsp:sp modelId="{E8E039D8-DAF7-4F71-9721-669CB6FD88AF}">
      <dsp:nvSpPr>
        <dsp:cNvPr id="18" name=""/>
        <dsp:cNvSpPr/>
      </dsp:nvSpPr>
      <dsp:spPr>
        <a:xfrm>
          <a:off x="0" y="1022362"/>
          <a:ext cx="9248913" cy="403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099297E7-B902-4510-A446-3B28A52AB5C0}">
      <dsp:nvSpPr>
        <dsp:cNvPr id="19" name=""/>
        <dsp:cNvSpPr/>
      </dsp:nvSpPr>
      <dsp:spPr>
        <a:xfrm>
          <a:off x="462445" y="786202"/>
          <a:ext cx="6474239" cy="472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en-US" sz="2400" kern="1200"/>
            <a:t>OD</a:t>
          </a:r>
          <a:r>
            <a:rPr lang="zh-CN" sz="2400" kern="1200"/>
            <a:t>调查</a:t>
          </a:r>
          <a:endParaRPr lang="zh-CN" altLang="en-US" sz="2400" kern="1200"/>
        </a:p>
      </dsp:txBody>
      <dsp:txXfrm>
        <a:off x="485502" y="809259"/>
        <a:ext cx="6428125" cy="426206"/>
      </dsp:txXfrm>
    </dsp:sp>
    <dsp:sp modelId="{BB4E2D94-43F3-440B-84BA-A16C30EF94BC}">
      <dsp:nvSpPr>
        <dsp:cNvPr id="20" name=""/>
        <dsp:cNvSpPr/>
      </dsp:nvSpPr>
      <dsp:spPr>
        <a:xfrm>
          <a:off x="0" y="1748122"/>
          <a:ext cx="9248913" cy="4032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815197A4-DA6C-406A-A73E-C9E62C1CB507}">
      <dsp:nvSpPr>
        <dsp:cNvPr id="21" name=""/>
        <dsp:cNvSpPr/>
      </dsp:nvSpPr>
      <dsp:spPr>
        <a:xfrm>
          <a:off x="462445" y="1511962"/>
          <a:ext cx="6474239" cy="472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kern="1200"/>
            <a:t>道路交通流特性调查</a:t>
          </a:r>
        </a:p>
      </dsp:txBody>
      <dsp:txXfrm>
        <a:off x="485502" y="1535019"/>
        <a:ext cx="6428125" cy="426206"/>
      </dsp:txXfrm>
    </dsp:sp>
    <dsp:sp modelId="{71CC3DB0-E1F2-4604-B395-D22921F15826}">
      <dsp:nvSpPr>
        <dsp:cNvPr id="22" name=""/>
        <dsp:cNvSpPr/>
      </dsp:nvSpPr>
      <dsp:spPr>
        <a:xfrm>
          <a:off x="0" y="2473882"/>
          <a:ext cx="9248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EBBBF896-9E85-4446-B333-DAF2FBAA936A}">
      <dsp:nvSpPr>
        <dsp:cNvPr id="23" name=""/>
        <dsp:cNvSpPr/>
      </dsp:nvSpPr>
      <dsp:spPr>
        <a:xfrm>
          <a:off x="462445" y="2237722"/>
          <a:ext cx="64742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b="1" kern="1200">
              <a:solidFill>
                <a:schemeClr val="tx1"/>
              </a:solidFill>
            </a:rPr>
            <a:t>公交客流调查</a:t>
          </a:r>
        </a:p>
      </dsp:txBody>
      <dsp:txXfrm>
        <a:off x="485502" y="2260779"/>
        <a:ext cx="6428125" cy="426206"/>
      </dsp:txXfrm>
    </dsp:sp>
    <dsp:sp modelId="{34614CA4-7D86-4D7C-A984-C560CA354B8A}">
      <dsp:nvSpPr>
        <dsp:cNvPr id="24" name=""/>
        <dsp:cNvSpPr/>
      </dsp:nvSpPr>
      <dsp:spPr>
        <a:xfrm>
          <a:off x="0" y="3199642"/>
          <a:ext cx="9248913" cy="4032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772875FC-0A7E-46A5-AA91-1D8B6283A421}">
      <dsp:nvSpPr>
        <dsp:cNvPr id="25" name=""/>
        <dsp:cNvSpPr/>
      </dsp:nvSpPr>
      <dsp:spPr>
        <a:xfrm>
          <a:off x="462445" y="2963482"/>
          <a:ext cx="6474239" cy="472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sz="2400" kern="1200"/>
            <a:t>轨道交通客流调查</a:t>
          </a:r>
          <a:endParaRPr lang="en-US" altLang="zh-CN" sz="2400" kern="1200"/>
        </a:p>
      </dsp:txBody>
      <dsp:txXfrm>
        <a:off x="485502" y="2986539"/>
        <a:ext cx="6428125" cy="426206"/>
      </dsp:txXfrm>
    </dsp:sp>
    <dsp:sp modelId="{AD7A8E71-0E38-4821-A3C7-40EE3F51C960}">
      <dsp:nvSpPr>
        <dsp:cNvPr id="26" name=""/>
        <dsp:cNvSpPr/>
      </dsp:nvSpPr>
      <dsp:spPr>
        <a:xfrm>
          <a:off x="0" y="3925403"/>
          <a:ext cx="9248913"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B8C40A32-EB9C-48FF-B48F-BD5DB631FFBA}">
      <dsp:nvSpPr>
        <dsp:cNvPr id="27" name=""/>
        <dsp:cNvSpPr/>
      </dsp:nvSpPr>
      <dsp:spPr>
        <a:xfrm>
          <a:off x="462445" y="3689243"/>
          <a:ext cx="6474239"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711" tIns="0" rIns="244711" bIns="0" numCol="1" spcCol="1270" anchor="ctr" anchorCtr="0">
          <a:noAutofit/>
        </a:bodyPr>
        <a:lstStyle/>
        <a:p>
          <a:pPr lvl="0" algn="l" defTabSz="1066800">
            <a:lnSpc>
              <a:spcPct val="90000"/>
            </a:lnSpc>
            <a:spcBef>
              <a:spcPct val="0"/>
            </a:spcBef>
            <a:spcAft>
              <a:spcPct val="35000"/>
            </a:spcAft>
          </a:pPr>
          <a:r>
            <a:rPr lang="zh-CN" altLang="en-US" sz="2400" kern="1200"/>
            <a:t>停车调查</a:t>
          </a:r>
          <a:endParaRPr lang="en-US" altLang="zh-CN" sz="2400" kern="1200"/>
        </a:p>
      </dsp:txBody>
      <dsp:txXfrm>
        <a:off x="485502" y="3712300"/>
        <a:ext cx="6428125" cy="426206"/>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bkpt" val="fixed"/>
          <dgm:param type="bkPtFixedVal" val="1"/>
          <dgm:param type="off" val="off"/>
          <dgm:param type="grDir" val="bL"/>
          <dgm:param type="flowDir" val="row"/>
        </dgm:alg>
      </dgm:if>
      <dgm:else name="Name2">
        <dgm:alg type="snake">
          <dgm:param type="bkpt" val="fixed"/>
          <dgm:param type="bkPtFixedVal" val="1"/>
          <dgm:param type="off" val="off"/>
          <dgm:param type="grDir" val="bR"/>
          <dgm:param type="flowDir" val="row"/>
        </dgm:alg>
      </dgm:else>
    </dgm:choose>
    <dgm:shape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rot="90" type="corner" r:blip="">
                <dgm:adjLst>
                  <dgm:adj idx="1" val="0.1612"/>
                  <dgm:adj idx="2" val="0.1611"/>
                </dgm:adjLst>
              </dgm:shape>
            </dgm:if>
            <dgm:else name="Name8">
              <dgm:shape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dgm:ruleLst>
        </dgm:layoutNode>
        <dgm:choose name="Name9">
          <dgm:if name="Name10" axis="followSib" ptType="node" func="cnt" op="gte" val="1">
            <dgm:layoutNode name="Triangle" styleLbl="alignNode1">
              <dgm:alg type="sp"/>
              <dgm:choose name="Name11">
                <dgm:if name="Name12" func="var" arg="dir" op="equ" val="norm">
                  <dgm:shape type="triangle" r:blip="">
                    <dgm:adjLst>
                      <dgm:adj idx="1" val="1"/>
                    </dgm:adjLst>
                  </dgm:shape>
                </dgm:if>
                <dgm:else name="Name13">
                  <dgm:shape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r:blip="">
              <dgm:adjLst/>
            </dgm:shape>
            <dgm:presOf/>
          </dgm:layoutNode>
        </dgm:layoutNode>
      </dgm:forEach>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bkpt" val="fixed"/>
          <dgm:param type="bkPtFixedVal" val="1"/>
          <dgm:param type="off" val="off"/>
          <dgm:param type="grDir" val="bL"/>
          <dgm:param type="flowDir" val="row"/>
        </dgm:alg>
      </dgm:if>
      <dgm:else name="Name2">
        <dgm:alg type="snake">
          <dgm:param type="bkpt" val="fixed"/>
          <dgm:param type="bkPtFixedVal" val="1"/>
          <dgm:param type="off" val="off"/>
          <dgm:param type="grDir" val="bR"/>
          <dgm:param type="flowDir" val="row"/>
        </dgm:alg>
      </dgm:else>
    </dgm:choose>
    <dgm:shape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rot="90" type="corner" r:blip="">
                <dgm:adjLst>
                  <dgm:adj idx="1" val="0.1612"/>
                  <dgm:adj idx="2" val="0.1611"/>
                </dgm:adjLst>
              </dgm:shape>
            </dgm:if>
            <dgm:else name="Name8">
              <dgm:shape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dgm:ruleLst>
        </dgm:layoutNode>
        <dgm:choose name="Name9">
          <dgm:if name="Name10" axis="followSib" ptType="node" func="cnt" op="gte" val="1">
            <dgm:layoutNode name="Triangle" styleLbl="alignNode1">
              <dgm:alg type="sp"/>
              <dgm:choose name="Name11">
                <dgm:if name="Name12" func="var" arg="dir" op="equ" val="norm">
                  <dgm:shape type="triangle" r:blip="">
                    <dgm:adjLst>
                      <dgm:adj idx="1" val="1"/>
                    </dgm:adjLst>
                  </dgm:shape>
                </dgm:if>
                <dgm:else name="Name13">
                  <dgm:shape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r:blip="">
              <dgm:adjLst/>
            </dgm:shape>
            <dgm:presOf/>
          </dgm:layoutNode>
        </dgm:layoutNode>
      </dgm:forEach>
    </dgm:forEach>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606CF4-FA77-4E71-BDBB-B62F97D48318}"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EA511-84E0-4AE0-9842-AB0E10994BF1}"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defRPr/>
            </a:pPr>
            <a:endParaRPr lang="en-US" altLang="zh-CN" sz="1200" kern="1200">
              <a:solidFill>
                <a:schemeClr val="tx1"/>
              </a:solidFill>
              <a:latin typeface="+mn-lt"/>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pPr>
              <a:defRPr/>
            </a:pPr>
            <a:fld id="{854488DA-2E53-4855-93E7-18EFB8D8FF13}"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3AB1CF-31C3-49A6-A143-E00124F76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C85D7-E943-4B94-92AD-61672ACA2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3FB946-41F9-471B-8A89-DC0D16298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746A4E-5B10-441F-AFEE-38FC47BEC0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13B9DD-8234-4497-A97F-B7B4C372DF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71F9D4-BF52-4647-8662-E15D8C8A1A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55A851-C091-49E3-AAA7-314A215323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0BE879-E217-49EA-9999-C1C4D8AF2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CEFC6F-69FE-4CA3-813C-7AE89DA30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990B4-C5B2-40D0-A18F-7CB23E310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BA8E6-49EA-4744-80DC-D3E5C3EEB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102" name="图片 1101"/>
          <p:cNvPicPr>
            <a:picLocks noChangeAspect="1"/>
          </p:cNvPicPr>
          <p:nvPr userDrawn="1"/>
        </p:nvPicPr>
        <p:blipFill>
          <a:blip r:embed="rId1"/>
          <a:stretch>
            <a:fillRect/>
          </a:stretch>
        </p:blipFill>
        <p:spPr>
          <a:xfrm>
            <a:off x="0" y="3037350"/>
            <a:ext cx="7930836" cy="3820649"/>
          </a:xfrm>
          <a:prstGeom prst="rect">
            <a:avLst/>
          </a:prstGeom>
        </p:spPr>
      </p:pic>
      <p:sp>
        <p:nvSpPr>
          <p:cNvPr id="9801" name="副标题 2"/>
          <p:cNvSpPr>
            <a:spLocks noGrp="1"/>
          </p:cNvSpPr>
          <p:nvPr userDrawn="1">
            <p:ph type="subTitle" idx="1"/>
          </p:nvPr>
        </p:nvSpPr>
        <p:spPr>
          <a:xfrm>
            <a:off x="669925" y="3079043"/>
            <a:ext cx="10850563" cy="475132"/>
          </a:xfrm>
        </p:spPr>
        <p:txBody>
          <a:bodyPr anchor="ctr">
            <a:normAutofit/>
          </a:bodyPr>
          <a:lstStyle>
            <a:lvl1pPr marL="0" indent="0" algn="r">
              <a:buNone/>
              <a:defRPr sz="16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zh-CN" altLang="en-US"/>
          </a:p>
        </p:txBody>
      </p:sp>
      <p:sp>
        <p:nvSpPr>
          <p:cNvPr id="9802" name="标题 1"/>
          <p:cNvSpPr>
            <a:spLocks noGrp="1"/>
          </p:cNvSpPr>
          <p:nvPr userDrawn="1">
            <p:ph type="ctrTitle"/>
          </p:nvPr>
        </p:nvSpPr>
        <p:spPr>
          <a:xfrm>
            <a:off x="669926" y="2321170"/>
            <a:ext cx="10850562" cy="749082"/>
          </a:xfrm>
        </p:spPr>
        <p:txBody>
          <a:bodyPr anchor="ctr">
            <a:normAutofit/>
          </a:bodyPr>
          <a:lstStyle>
            <a:lvl1pPr algn="r">
              <a:defRPr sz="3600" b="1">
                <a:solidFill>
                  <a:schemeClr val="tx1"/>
                </a:solidFill>
              </a:defRPr>
            </a:lvl1pPr>
          </a:lstStyle>
          <a:p>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2" name="图片 1"/>
          <p:cNvPicPr>
            <a:picLocks noChangeAspect="1"/>
          </p:cNvPicPr>
          <p:nvPr userDrawn="1"/>
        </p:nvPicPr>
        <p:blipFill>
          <a:blip r:embed="rId1"/>
          <a:stretch>
            <a:fillRect/>
          </a:stretch>
        </p:blipFill>
        <p:spPr>
          <a:xfrm>
            <a:off x="46495" y="0"/>
            <a:ext cx="11473992" cy="2693989"/>
          </a:xfrm>
          <a:prstGeom prst="rect">
            <a:avLst/>
          </a:prstGeom>
        </p:spPr>
      </p:pic>
      <p:sp>
        <p:nvSpPr>
          <p:cNvPr id="20" name="标题 1"/>
          <p:cNvSpPr>
            <a:spLocks noGrp="1"/>
          </p:cNvSpPr>
          <p:nvPr userDrawn="1">
            <p:ph type="title" hasCustomPrompt="1"/>
          </p:nvPr>
        </p:nvSpPr>
        <p:spPr>
          <a:xfrm>
            <a:off x="669924" y="2927838"/>
            <a:ext cx="10850564" cy="501162"/>
          </a:xfrm>
          <a:noFill/>
        </p:spPr>
        <p:txBody>
          <a:bodyPr anchor="ctr">
            <a:normAutofit/>
          </a:bodyPr>
          <a:lstStyle>
            <a:lvl1pPr>
              <a:defRPr sz="2400" b="1">
                <a:solidFill>
                  <a:schemeClr val="tx1"/>
                </a:solidFill>
              </a:defRPr>
            </a:lvl1pPr>
          </a:lstStyle>
          <a:p>
            <a:r>
              <a:rPr lang="zh-CN" altLang="en-US"/>
              <a:t>单击此处添加幻灯片章节标题</a:t>
            </a:r>
            <a:endParaRPr lang="zh-CN" altLang="en-US"/>
          </a:p>
        </p:txBody>
      </p:sp>
      <p:sp>
        <p:nvSpPr>
          <p:cNvPr id="21" name="文本占位符 2"/>
          <p:cNvSpPr>
            <a:spLocks noGrp="1"/>
          </p:cNvSpPr>
          <p:nvPr userDrawn="1">
            <p:ph type="body" idx="1"/>
          </p:nvPr>
        </p:nvSpPr>
        <p:spPr>
          <a:xfrm>
            <a:off x="669924" y="3472000"/>
            <a:ext cx="10850564" cy="1082874"/>
          </a:xfrm>
          <a:noFill/>
        </p:spPr>
        <p:txBody>
          <a:bodyPr anchor="t">
            <a:normAutofit/>
          </a:bodyPr>
          <a:lstStyle>
            <a:lvl1pPr marL="0" indent="0">
              <a:lnSpc>
                <a:spcPct val="150000"/>
              </a:lnSpc>
              <a:spcBef>
                <a:spcPct val="0"/>
              </a:spcBef>
              <a:buNone/>
              <a:defRPr sz="12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cxnSp>
        <p:nvCxnSpPr>
          <p:cNvPr id="3" name="直接连接符 2"/>
          <p:cNvCxnSpPr/>
          <p:nvPr userDrawn="1"/>
        </p:nvCxnSpPr>
        <p:spPr>
          <a:xfrm>
            <a:off x="669925" y="3471306"/>
            <a:ext cx="108505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en-US" altLang="zh-CN"/>
          </a:p>
        </p:txBody>
      </p:sp>
      <p:sp>
        <p:nvSpPr>
          <p:cNvPr id="6" name="灯片编号占位符 5"/>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en-US" altLang="zh-CN"/>
          </a:p>
        </p:txBody>
      </p:sp>
      <p:sp>
        <p:nvSpPr>
          <p:cNvPr id="6" name="灯片编号占位符 5"/>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4" name="页脚占位符 3"/>
          <p:cNvSpPr>
            <a:spLocks noGrp="1"/>
          </p:cNvSpPr>
          <p:nvPr>
            <p:ph type="ftr" sz="quarter" idx="11"/>
          </p:nvPr>
        </p:nvSpPr>
        <p:spPr/>
        <p:txBody>
          <a:bodyPr/>
          <a:lstStyle/>
          <a:p>
            <a:endParaRPr lang="en-US" altLang="zh-CN"/>
          </a:p>
        </p:txBody>
      </p:sp>
      <p:sp>
        <p:nvSpPr>
          <p:cNvPr id="5" name="灯片编号占位符 4"/>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1129" name="图片 1128"/>
          <p:cNvPicPr>
            <a:picLocks noChangeAspect="1"/>
          </p:cNvPicPr>
          <p:nvPr userDrawn="1"/>
        </p:nvPicPr>
        <p:blipFill>
          <a:blip r:embed="rId1"/>
          <a:stretch>
            <a:fillRect/>
          </a:stretch>
        </p:blipFill>
        <p:spPr>
          <a:xfrm>
            <a:off x="0" y="3037350"/>
            <a:ext cx="7930836" cy="3820649"/>
          </a:xfrm>
          <a:prstGeom prst="rect">
            <a:avLst/>
          </a:prstGeom>
        </p:spPr>
      </p:pic>
      <p:sp>
        <p:nvSpPr>
          <p:cNvPr id="13" name="标题 1"/>
          <p:cNvSpPr>
            <a:spLocks noGrp="1"/>
          </p:cNvSpPr>
          <p:nvPr userDrawn="1">
            <p:ph type="ctrTitle" hasCustomPrompt="1"/>
          </p:nvPr>
        </p:nvSpPr>
        <p:spPr>
          <a:xfrm>
            <a:off x="6207126" y="2235084"/>
            <a:ext cx="4482645" cy="973538"/>
          </a:xfrm>
        </p:spPr>
        <p:txBody>
          <a:bodyPr anchor="b">
            <a:normAutofit/>
          </a:bodyPr>
          <a:lstStyle>
            <a:lvl1pPr marL="0" indent="0" algn="l">
              <a:buFont typeface="Arial" pitchFamily="34" charset="0"/>
              <a:buNone/>
              <a:defRPr sz="3200">
                <a:solidFill>
                  <a:schemeClr val="tx1"/>
                </a:solidFill>
              </a:defRPr>
            </a:lvl1pPr>
          </a:lstStyle>
          <a:p>
            <a:r>
              <a:rPr lang="zh-CN" altLang="en-US"/>
              <a:t>结束语</a:t>
            </a:r>
            <a:endParaRPr lang="zh-CN" altLang="en-US"/>
          </a:p>
        </p:txBody>
      </p:sp>
      <p:sp>
        <p:nvSpPr>
          <p:cNvPr id="14" name="文本占位符 62"/>
          <p:cNvSpPr>
            <a:spLocks noGrp="1"/>
          </p:cNvSpPr>
          <p:nvPr>
            <p:ph type="body" sz="quarter" idx="17" hasCustomPrompt="1"/>
          </p:nvPr>
        </p:nvSpPr>
        <p:spPr>
          <a:xfrm>
            <a:off x="6207126" y="3486125"/>
            <a:ext cx="4482645" cy="310871"/>
          </a:xfrm>
        </p:spPr>
        <p:txBody>
          <a:bodyPr vert="horz" lIns="91440" tIns="45720" rIns="91440" bIns="45720" rtlCol="0" anchor="b">
            <a:normAutofit/>
          </a:bodyPr>
          <a:lstStyle>
            <a:lvl1pPr marL="0" indent="0" algn="l">
              <a:buNone/>
              <a:defRPr lang="zh-CN" altLang="en-US" sz="14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zh-CN" altLang="en-US"/>
              <a:t>公司或署名</a:t>
            </a:r>
            <a:endParaRPr lang="en-US" altLang="zh-CN"/>
          </a:p>
        </p:txBody>
      </p:sp>
      <p:sp>
        <p:nvSpPr>
          <p:cNvPr id="15" name="文本占位符 62"/>
          <p:cNvSpPr>
            <a:spLocks noGrp="1"/>
          </p:cNvSpPr>
          <p:nvPr>
            <p:ph type="body" sz="quarter" idx="18" hasCustomPrompt="1"/>
          </p:nvPr>
        </p:nvSpPr>
        <p:spPr>
          <a:xfrm>
            <a:off x="6207126" y="3801759"/>
            <a:ext cx="4482645" cy="310871"/>
          </a:xfrm>
        </p:spPr>
        <p:txBody>
          <a:bodyPr vert="horz" lIns="91440" tIns="45720" rIns="91440" bIns="45720" rtlCol="0">
            <a:normAutofit/>
          </a:bodyPr>
          <a:lstStyle>
            <a:lvl1pPr marL="0" indent="0" algn="l">
              <a:buNone/>
              <a:defRPr lang="zh-CN" altLang="en-US" sz="14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zh-CN" altLang="en-US"/>
              <a:t>版权信息或网址</a:t>
            </a:r>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与标题">
    <p:bg>
      <p:bgPr>
        <a:blipFill dpi="0" rotWithShape="1">
          <a:blip r:embed="rId1">
            <a:lum/>
          </a:blip>
          <a:stretch>
            <a:fillRect/>
          </a:stretch>
        </a:blipFill>
        <a:effectLst/>
      </p:bgPr>
    </p:bg>
    <p:spTree>
      <p:nvGrpSpPr>
        <p:cNvPr id="1" name=""/>
        <p:cNvGrpSpPr/>
        <p:nvPr/>
      </p:nvGrpSpPr>
      <p:grpSpPr>
        <a:xfrm>
          <a:off x="0" y="0"/>
          <a:ext cx="0" cy="0"/>
        </a:xfrm>
      </p:grpSpPr>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5401732" y="6515100"/>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5" name="页脚占位符 4"/>
          <p:cNvSpPr>
            <a:spLocks noGrp="1"/>
          </p:cNvSpPr>
          <p:nvPr>
            <p:ph type="ftr" sz="quarter" idx="3"/>
          </p:nvPr>
        </p:nvSpPr>
        <p:spPr>
          <a:xfrm>
            <a:off x="669924" y="6515100"/>
            <a:ext cx="4140201" cy="206381"/>
          </a:xfrm>
          <a:prstGeom prst="rect">
            <a:avLst/>
          </a:prstGeom>
        </p:spPr>
        <p:txBody>
          <a:bodyPr vert="horz" lIns="91440" tIns="45720" rIns="91440" bIns="45720" rtlCol="0" anchor="ctr"/>
          <a:lstStyle>
            <a:defPPr>
              <a:defRPr lang="zh-CN"/>
            </a:defPPr>
            <a:lvl1pPr marL="0" algn="l"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a:p>
        </p:txBody>
      </p:sp>
      <p:sp>
        <p:nvSpPr>
          <p:cNvPr id="6" name="灯片编号占位符 5"/>
          <p:cNvSpPr>
            <a:spLocks noGrp="1"/>
          </p:cNvSpPr>
          <p:nvPr>
            <p:ph type="sldNum" sz="quarter" idx="4"/>
          </p:nvPr>
        </p:nvSpPr>
        <p:spPr>
          <a:xfrm>
            <a:off x="8610599" y="6515100"/>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cxnSp>
        <p:nvCxnSpPr>
          <p:cNvPr id="8" name="直接连接符 7"/>
          <p:cNvCxnSpPr/>
          <p:nvPr userDrawn="1"/>
        </p:nvCxnSpPr>
        <p:spPr>
          <a:xfrm>
            <a:off x="669924" y="6240463"/>
            <a:ext cx="10850564"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矩形 11"/>
          <p:cNvSpPr/>
          <p:nvPr userDrawn="1"/>
        </p:nvSpPr>
        <p:spPr>
          <a:xfrm>
            <a:off x="669923" y="1028700"/>
            <a:ext cx="10850563" cy="72000"/>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7.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 Id="rId7" Type="http://schemas.openxmlformats.org/officeDocument/2006/relationships/image" Target="../media/image8.jpeg" /><Relationship Id="rId8" Type="http://schemas.openxmlformats.org/officeDocument/2006/relationships/tags" Target="../tags/tag1.xml" /><Relationship Id="rId9" Type="http://schemas.openxmlformats.org/officeDocument/2006/relationships/hyperlink" Target="http://www.nipic.com/act/search.asp?kw=%E4%BC%9A%E8%B0%88"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tags" Target="../tags/tag2.xml" /><Relationship Id="rId4" Type="http://schemas.openxmlformats.org/officeDocument/2006/relationships/hyperlink" Target="http://www.nipic.com/act/search.asp?kw=%E4%BC%9A%E8%B0%88" TargetMode="Ex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png" /><Relationship Id="rId3" Type="http://schemas.openxmlformats.org/officeDocument/2006/relationships/image" Target="../media/image10.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png" /><Relationship Id="rId3" Type="http://schemas.openxmlformats.org/officeDocument/2006/relationships/image" Target="../media/image16.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8.jpeg" /><Relationship Id="rId3" Type="http://schemas.openxmlformats.org/officeDocument/2006/relationships/image" Target="../media/image19.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0.png" /><Relationship Id="rId3" Type="http://schemas.openxmlformats.org/officeDocument/2006/relationships/image" Target="../media/image21.png" /><Relationship Id="rId4" Type="http://schemas.openxmlformats.org/officeDocument/2006/relationships/image" Target="../media/image22.jpeg" /><Relationship Id="rId5" Type="http://schemas.openxmlformats.org/officeDocument/2006/relationships/image" Target="../media/image23.png" /><Relationship Id="rId6" Type="http://schemas.openxmlformats.org/officeDocument/2006/relationships/image" Target="../media/image24.jpeg" /><Relationship Id="rId7" Type="http://schemas.openxmlformats.org/officeDocument/2006/relationships/image" Target="../media/image25.jpeg" /><Relationship Id="rId8" Type="http://schemas.openxmlformats.org/officeDocument/2006/relationships/image" Target="../media/image26.jpeg" /><Relationship Id="rId9" Type="http://schemas.openxmlformats.org/officeDocument/2006/relationships/image" Target="../media/image27.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diagramQuickStyle" Target="../diagrams/quickStyle4.xml" /><Relationship Id="rId11" Type="http://schemas.openxmlformats.org/officeDocument/2006/relationships/diagramColors" Target="../diagrams/colors4.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 Id="rId7" Type="http://schemas.microsoft.com/office/2007/relationships/diagramDrawing" Target="../diagrams/drawing4.xml" /><Relationship Id="rId8" Type="http://schemas.openxmlformats.org/officeDocument/2006/relationships/diagramData" Target="../diagrams/data4.xml" /><Relationship Id="rId9" Type="http://schemas.openxmlformats.org/officeDocument/2006/relationships/diagramLayout" Target="../diagrams/layout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8.png" /><Relationship Id="rId3" Type="http://schemas.openxmlformats.org/officeDocument/2006/relationships/image" Target="../media/image29.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microsoft.com/office/2007/relationships/diagramDrawing" Target="../diagrams/drawing5.xml" /><Relationship Id="rId3" Type="http://schemas.openxmlformats.org/officeDocument/2006/relationships/diagramData" Target="../diagrams/data5.xml" /><Relationship Id="rId4" Type="http://schemas.openxmlformats.org/officeDocument/2006/relationships/diagramLayout" Target="../diagrams/layout5.xml" /><Relationship Id="rId5" Type="http://schemas.openxmlformats.org/officeDocument/2006/relationships/diagramQuickStyle" Target="../diagrams/quickStyle5.xml" /><Relationship Id="rId6" Type="http://schemas.openxmlformats.org/officeDocument/2006/relationships/diagramColors" Target="../diagrams/colors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microsoft.com/office/2007/relationships/diagramDrawing" Target="../diagrams/drawing6.xml" /><Relationship Id="rId3" Type="http://schemas.openxmlformats.org/officeDocument/2006/relationships/diagramData" Target="../diagrams/data6.xml" /><Relationship Id="rId4" Type="http://schemas.openxmlformats.org/officeDocument/2006/relationships/diagramLayout" Target="../diagrams/layout6.xml" /><Relationship Id="rId5" Type="http://schemas.openxmlformats.org/officeDocument/2006/relationships/diagramQuickStyle" Target="../diagrams/quickStyle6.xml" /><Relationship Id="rId6" Type="http://schemas.openxmlformats.org/officeDocument/2006/relationships/diagramColors" Target="../diagrams/colors6.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3071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nvPr>
        </p:nvSpPr>
        <p:spPr>
          <a:xfrm>
            <a:off x="0" y="3321845"/>
            <a:ext cx="12192000" cy="1600628"/>
          </a:xfrm>
          <a:solidFill>
            <a:srgbClr val="006698"/>
          </a:solidFill>
        </p:spPr>
        <p:txBody>
          <a:bodyPr anchor="ctr" anchorCtr="0">
            <a:noAutofit/>
          </a:bodyPr>
          <a:lstStyle/>
          <a:p>
            <a:pPr algn="ctr">
              <a:spcBef>
                <a:spcPct val="0"/>
              </a:spcBef>
              <a:defRPr/>
            </a:pPr>
            <a:r>
              <a:rPr lang="zh-CN" altLang="en-US" sz="3200" b="1" smtClean="0">
                <a:solidFill>
                  <a:schemeClr val="bg1"/>
                </a:solidFill>
                <a:effectLst>
                  <a:outerShdw blurRad="38100" dist="38100" dir="2700000" algn="tl">
                    <a:srgbClr val="000000">
                      <a:alpha val="43137"/>
                    </a:srgbClr>
                  </a:outerShdw>
                </a:effectLst>
                <a:latin typeface="+mj-ea"/>
                <a:cs typeface="Segoe UI Black" panose="020b0a02040204020203" pitchFamily="34" charset="0"/>
              </a:rPr>
              <a:t> 交通调查   </a:t>
            </a:r>
            <a:endParaRPr lang="en-US" altLang="zh-CN" sz="3200" b="1">
              <a:solidFill>
                <a:schemeClr val="bg1"/>
              </a:solidFill>
              <a:effectLst>
                <a:outerShdw blurRad="38100" dist="38100" dir="2700000" algn="tl">
                  <a:srgbClr val="000000">
                    <a:alpha val="43137"/>
                  </a:srgbClr>
                </a:outerShdw>
              </a:effectLst>
              <a:latin typeface="+mj-ea"/>
              <a:cs typeface="Segoe UI Black" panose="020b0a02040204020203" pitchFamily="34" charset="0"/>
            </a:endParaRPr>
          </a:p>
        </p:txBody>
      </p:sp>
      <p:pic>
        <p:nvPicPr>
          <p:cNvPr id="4" name="Picture 4" descr="http://www.gzmtr.com/images/tvm-three.jpg"/>
          <p:cNvPicPr>
            <a:picLocks noChangeArrowheads="1"/>
          </p:cNvPicPr>
          <p:nvPr/>
        </p:nvPicPr>
        <p:blipFill>
          <a:blip r:embed="rId3"/>
          <a:stretch>
            <a:fillRect/>
          </a:stretch>
        </p:blipFill>
        <p:spPr bwMode="auto">
          <a:xfrm>
            <a:off x="6276020" y="1864360"/>
            <a:ext cx="3140928" cy="1468193"/>
          </a:xfrm>
          <a:prstGeom prst="rect">
            <a:avLst/>
          </a:prstGeom>
          <a:noFill/>
          <a:ln>
            <a:noFill/>
          </a:ln>
        </p:spPr>
      </p:pic>
      <p:pic>
        <p:nvPicPr>
          <p:cNvPr id="5" name="Picture 12" descr="http://www.gzmtr.com/ckfw/dtzs/W020070726547511242742.jpg"/>
          <p:cNvPicPr>
            <a:picLocks noChangeArrowheads="1"/>
          </p:cNvPicPr>
          <p:nvPr/>
        </p:nvPicPr>
        <p:blipFill>
          <a:blip r:embed="rId4"/>
          <a:stretch>
            <a:fillRect/>
          </a:stretch>
        </p:blipFill>
        <p:spPr bwMode="auto">
          <a:xfrm>
            <a:off x="9416948" y="1864361"/>
            <a:ext cx="2775052" cy="1453624"/>
          </a:xfrm>
          <a:prstGeom prst="rect">
            <a:avLst/>
          </a:prstGeom>
          <a:noFill/>
          <a:ln>
            <a:noFill/>
          </a:ln>
        </p:spPr>
      </p:pic>
      <p:grpSp>
        <p:nvGrpSpPr>
          <p:cNvPr id="10" name="组合 16"/>
          <p:cNvGrpSpPr/>
          <p:nvPr/>
        </p:nvGrpSpPr>
        <p:grpSpPr>
          <a:xfrm>
            <a:off x="2397507" y="1354069"/>
            <a:ext cx="2518166" cy="107157"/>
            <a:chOff x="192" y="506414"/>
            <a:chExt cx="7615047" cy="150812"/>
          </a:xfrm>
          <a:solidFill>
            <a:srgbClr val="006698"/>
          </a:solidFill>
        </p:grpSpPr>
        <p:sp>
          <p:nvSpPr>
            <p:cNvPr id="11" name="Rectangle 9"/>
            <p:cNvSpPr>
              <a:spLocks noChangeArrowheads="1"/>
            </p:cNvSpPr>
            <p:nvPr/>
          </p:nvSpPr>
          <p:spPr bwMode="auto">
            <a:xfrm rot="16200000" flipH="1">
              <a:off x="3672126" y="-3123628"/>
              <a:ext cx="108920" cy="7452786"/>
            </a:xfrm>
            <a:prstGeom prst="rect">
              <a:avLst/>
            </a:prstGeom>
            <a:grpFill/>
            <a:ln w="25400" algn="ctr">
              <a:noFill/>
              <a:miter lim="800000"/>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en-US">
                <a:solidFill>
                  <a:schemeClr val="lt1"/>
                </a:solidFill>
                <a:latin typeface="+mn-lt"/>
                <a:ea typeface="+mn-ea"/>
              </a:endParaRPr>
            </a:p>
          </p:txBody>
        </p:sp>
        <p:sp>
          <p:nvSpPr>
            <p:cNvPr id="12" name="直角三角形 21"/>
            <p:cNvSpPr/>
            <p:nvPr/>
          </p:nvSpPr>
          <p:spPr>
            <a:xfrm>
              <a:off x="7433699" y="506414"/>
              <a:ext cx="181540" cy="150812"/>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spcBef>
                  <a:spcPct val="0"/>
                </a:spcBef>
                <a:spcAft>
                  <a:spcPct val="0"/>
                </a:spcAft>
                <a:defRPr/>
              </a:pPr>
              <a:endParaRPr lang="zh-CN" altLang="en-US"/>
            </a:p>
          </p:txBody>
        </p:sp>
      </p:grpSp>
      <p:grpSp>
        <p:nvGrpSpPr>
          <p:cNvPr id="13" name="组合 16"/>
          <p:cNvGrpSpPr/>
          <p:nvPr/>
        </p:nvGrpSpPr>
        <p:grpSpPr>
          <a:xfrm>
            <a:off x="7370413" y="1354069"/>
            <a:ext cx="2625323" cy="107157"/>
            <a:chOff x="192" y="506414"/>
            <a:chExt cx="7615047" cy="150812"/>
          </a:xfrm>
          <a:solidFill>
            <a:srgbClr val="006698"/>
          </a:solidFill>
        </p:grpSpPr>
        <p:sp>
          <p:nvSpPr>
            <p:cNvPr id="14" name="Rectangle 9"/>
            <p:cNvSpPr>
              <a:spLocks noChangeArrowheads="1"/>
            </p:cNvSpPr>
            <p:nvPr/>
          </p:nvSpPr>
          <p:spPr bwMode="auto">
            <a:xfrm rot="16200000" flipH="1">
              <a:off x="3672126" y="-3123628"/>
              <a:ext cx="108920" cy="7452786"/>
            </a:xfrm>
            <a:prstGeom prst="rect">
              <a:avLst/>
            </a:prstGeom>
            <a:grpFill/>
            <a:ln w="25400" algn="ctr">
              <a:noFill/>
              <a:miter lim="800000"/>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endParaRPr lang="en-US">
                <a:solidFill>
                  <a:schemeClr val="lt1"/>
                </a:solidFill>
                <a:latin typeface="+mn-lt"/>
                <a:ea typeface="+mn-ea"/>
              </a:endParaRPr>
            </a:p>
          </p:txBody>
        </p:sp>
        <p:sp>
          <p:nvSpPr>
            <p:cNvPr id="15" name="直角三角形 21"/>
            <p:cNvSpPr/>
            <p:nvPr/>
          </p:nvSpPr>
          <p:spPr>
            <a:xfrm>
              <a:off x="7433699" y="506414"/>
              <a:ext cx="181540" cy="150812"/>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spcBef>
                  <a:spcPct val="0"/>
                </a:spcBef>
                <a:spcAft>
                  <a:spcPct val="0"/>
                </a:spcAft>
                <a:defRPr/>
              </a:pPr>
              <a:endParaRPr lang="zh-CN" altLang="en-US"/>
            </a:p>
          </p:txBody>
        </p:sp>
      </p:grpSp>
      <p:pic>
        <p:nvPicPr>
          <p:cNvPr id="1026" name="Picture 2" descr="D:\行车工作\教材\教材评审\pic\1410223474200.jpg"/>
          <p:cNvPicPr>
            <a:picLocks noChangeAspect="1" noChangeArrowheads="1"/>
          </p:cNvPicPr>
          <p:nvPr/>
        </p:nvPicPr>
        <p:blipFill>
          <a:blip r:embed="rId5"/>
          <a:stretch>
            <a:fillRect/>
          </a:stretch>
        </p:blipFill>
        <p:spPr bwMode="auto">
          <a:xfrm>
            <a:off x="0" y="1864360"/>
            <a:ext cx="3022839" cy="1472053"/>
          </a:xfrm>
          <a:prstGeom prst="rect">
            <a:avLst/>
          </a:prstGeom>
          <a:noFill/>
        </p:spPr>
      </p:pic>
      <p:pic>
        <p:nvPicPr>
          <p:cNvPr id="1027" name="Picture 3" descr="D:\行车工作\教材\教材评审\pic\b4480b22f28e64462d7b4f230ffc674f.jpg"/>
          <p:cNvPicPr>
            <a:picLocks noChangeAspect="1" noChangeArrowheads="1"/>
          </p:cNvPicPr>
          <p:nvPr/>
        </p:nvPicPr>
        <p:blipFill>
          <a:blip r:embed="rId6"/>
          <a:stretch>
            <a:fillRect/>
          </a:stretch>
        </p:blipFill>
        <p:spPr bwMode="auto">
          <a:xfrm>
            <a:off x="3022839" y="1864360"/>
            <a:ext cx="3253181" cy="1472054"/>
          </a:xfrm>
          <a:prstGeom prst="rect">
            <a:avLst/>
          </a:prstGeom>
          <a:noFill/>
        </p:spPr>
      </p:pic>
      <p:sp>
        <p:nvSpPr>
          <p:cNvPr id="18" name="矩形 17"/>
          <p:cNvSpPr/>
          <p:nvPr/>
        </p:nvSpPr>
        <p:spPr>
          <a:xfrm>
            <a:off x="4373911" y="5083208"/>
            <a:ext cx="3301570" cy="45719"/>
          </a:xfrm>
          <a:prstGeom prst="rect">
            <a:avLst/>
          </a:prstGeom>
          <a:solidFill>
            <a:srgbClr val="006698"/>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spcBef>
                <a:spcPct val="0"/>
              </a:spcBef>
              <a:spcAft>
                <a:spcPct val="0"/>
              </a:spcAft>
              <a:defRPr/>
            </a:pPr>
            <a:endParaRPr lang="zh-CN" altLang="en-US">
              <a:solidFill>
                <a:srgbClr val="00953A"/>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a:latin typeface="+mn-ea"/>
                <a:ea typeface="+mn-ea"/>
                <a:cs typeface="Times New Roman" panose="02020603050405020304" pitchFamily="18" charset="0"/>
                <a:sym typeface="+mn-lt"/>
              </a:rPr>
              <a:t>本章目录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a:t>
            </a:fld>
            <a:endParaRPr lang="zh-CN" altLang="en-US">
              <a:latin typeface="+mn-ea"/>
              <a:cs typeface="Times New Roman" panose="02020603050405020304" pitchFamily="18" charset="0"/>
              <a:sym typeface="+mn-lt"/>
            </a:endParaRPr>
          </a:p>
        </p:txBody>
      </p:sp>
      <p:graphicFrame>
        <p:nvGraphicFramePr>
          <p:cNvPr id="14" name="图示 13"/>
          <p:cNvGraphicFramePr/>
          <p:nvPr/>
        </p:nvGraphicFramePr>
        <p:xfrm>
          <a:off x="1594677" y="1391478"/>
          <a:ext cx="9248913" cy="4389046"/>
        </p:xfrm>
        <a:graphic>
          <a:graphicData uri="http://schemas.openxmlformats.org/drawingml/2006/diagram">
            <dgm:relIds xmlns:dgm="http://schemas.openxmlformats.org/drawingml/2006/diagram" r:dm="rId3" r:lo="rId4" r:qs="rId5" r:cs="rId6"/>
          </a:graphicData>
        </a:graphic>
      </p:graphicFrame>
      <p:pic>
        <p:nvPicPr>
          <p:cNvPr id="24" name="Picture 5" descr="20081894324380_1">
            <a:hlinkClick r:id="rId9"/>
          </p:cNvPr>
          <p:cNvPicPr>
            <a:picLocks noChangeAspect="1"/>
          </p:cNvPicPr>
          <p:nvPr>
            <p:custDataLst>
              <p:tags r:id="rId8"/>
            </p:custDataLst>
          </p:nvPr>
        </p:nvPicPr>
        <p:blipFill>
          <a:blip r:embed="rId7"/>
          <a:stretch>
            <a:fillRect/>
          </a:stretch>
        </p:blipFill>
        <p:spPr>
          <a:xfrm>
            <a:off x="288925" y="6142990"/>
            <a:ext cx="1554480" cy="578485"/>
          </a:xfrm>
          <a:prstGeom prst="rect">
            <a:avLst/>
          </a:prstGeom>
          <a:noFill/>
          <a:ln w="9525">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latin typeface="+mn-ea"/>
                <a:ea typeface="+mn-ea"/>
                <a:cs typeface="Times New Roman" panose="02020603050405020304" pitchFamily="18" charset="0"/>
                <a:sym typeface="+mn-lt"/>
              </a:rPr>
              <a:t>3.1 </a:t>
            </a:r>
            <a:r>
              <a:rPr lang="zh-CN" altLang="en-US">
                <a:latin typeface="+mn-ea"/>
                <a:ea typeface="+mn-ea"/>
                <a:cs typeface="Times New Roman" panose="02020603050405020304" pitchFamily="18" charset="0"/>
                <a:sym typeface="+mn-lt"/>
              </a:rPr>
              <a:t>概述</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交通调查</a:t>
            </a: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a:p>
            <a:pPr marL="685800" lvl="1" indent="-228600" defTabSz="914400">
              <a:lnSpc>
                <a:spcPct val="125000"/>
              </a:lnSpc>
              <a:spcBef>
                <a:spcPts val="500"/>
              </a:spcBef>
              <a:buFont typeface="Arial" pitchFamily="34" charset="0"/>
              <a:buChar char="•"/>
              <a:defRPr/>
            </a:pPr>
            <a:r>
              <a:rPr lang="zh-CN" altLang="en-US" sz="2400">
                <a:latin typeface="Times New Roman" panose="02020603050405020304" pitchFamily="18" charset="0"/>
                <a:cs typeface="Times New Roman" panose="02020603050405020304" pitchFamily="18" charset="0"/>
                <a:sym typeface="+mn-lt"/>
              </a:rPr>
              <a:t>利用客观的手段，对道路交通流及有关的交通现象进行调查，并对调查资料进行分析和判断，从而了解并掌握交通状态及有关交通现象规律的工作过程。</a:t>
            </a:r>
            <a:endParaRPr lang="en-US" altLang="zh-CN" sz="2400">
              <a:latin typeface="Times New Roman" panose="02020603050405020304" pitchFamily="18" charset="0"/>
              <a:cs typeface="Times New Roman" panose="02020603050405020304" pitchFamily="18" charset="0"/>
              <a:sym typeface="+mn-lt"/>
            </a:endParaRPr>
          </a:p>
          <a:p>
            <a:pPr marL="685800" lvl="1" indent="-228600" defTabSz="914400">
              <a:lnSpc>
                <a:spcPct val="125000"/>
              </a:lnSpc>
              <a:spcBef>
                <a:spcPts val="500"/>
              </a:spcBef>
              <a:buFont typeface="Arial" pitchFamily="34" charset="0"/>
              <a:buChar char="•"/>
              <a:defRPr/>
            </a:pPr>
            <a:r>
              <a:rPr lang="zh-CN" altLang="en-US" sz="2400">
                <a:latin typeface="Times New Roman" panose="02020603050405020304" pitchFamily="18" charset="0"/>
                <a:cs typeface="Times New Roman" panose="02020603050405020304" pitchFamily="18" charset="0"/>
                <a:sym typeface="+mn-lt"/>
              </a:rPr>
              <a:t>为交通规划、交通设施建设、交通管理与控制、交通安全、交通流理论研究等方面提供基础数据。</a:t>
            </a:r>
            <a:endParaRPr kumimoji="0" lang="en-US" sz="24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pic>
        <p:nvPicPr>
          <p:cNvPr id="3" name="Picture 5" descr="20081894324380_1">
            <a:hlinkClick r:id="rId4"/>
          </p:cNvPr>
          <p:cNvPicPr>
            <a:picLocks noChangeAspect="1"/>
          </p:cNvPicPr>
          <p:nvPr>
            <p:custDataLst>
              <p:tags r:id="rId3"/>
            </p:custDataLst>
          </p:nvPr>
        </p:nvPicPr>
        <p:blipFill>
          <a:blip r:embed="rId2"/>
          <a:stretch>
            <a:fillRect/>
          </a:stretch>
        </p:blipFill>
        <p:spPr>
          <a:xfrm>
            <a:off x="288925" y="6142990"/>
            <a:ext cx="1554480" cy="578485"/>
          </a:xfrm>
          <a:prstGeom prst="rect">
            <a:avLst/>
          </a:prstGeom>
          <a:noFill/>
          <a:ln w="9525">
            <a:noFill/>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交通调查的目的和作用</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4</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交通调查的目的</a:t>
            </a:r>
            <a:endParaRPr lang="en-US" altLang="zh-CN" sz="2800" b="1">
              <a:solidFill>
                <a:srgbClr val="00B0F0"/>
              </a:solidFill>
              <a:latin typeface="Times New Roman" panose="02020603050405020304" pitchFamily="18" charset="0"/>
              <a:cs typeface="Times New Roman" panose="02020603050405020304" pitchFamily="18" charset="0"/>
              <a:sym typeface="+mn-lt"/>
            </a:endParaRPr>
          </a:p>
          <a:p>
            <a:pPr marL="742950" lvl="1" indent="-285750" defTabSz="914400">
              <a:lnSpc>
                <a:spcPct val="125000"/>
              </a:lnSpc>
              <a:spcBef>
                <a:spcPts val="1000"/>
              </a:spcBef>
              <a:buFont typeface="Arial" pitchFamily="34" charset="0"/>
              <a:buChar char="•"/>
              <a:defRPr/>
            </a:pPr>
            <a:r>
              <a:rPr lang="zh-CN" altLang="zh-CN" sz="2400"/>
              <a:t>为交通规划提供全面、系统而又真实可靠的实际参考资料和基础数据</a:t>
            </a:r>
            <a:r>
              <a:rPr lang="zh-CN" altLang="en-US" sz="2400"/>
              <a:t>。</a:t>
            </a:r>
            <a:endParaRPr lang="en-US" altLang="zh-CN" sz="2400"/>
          </a:p>
          <a:p>
            <a:pPr marL="685800" lvl="1" indent="-228600" defTabSz="914400">
              <a:lnSpc>
                <a:spcPct val="125000"/>
              </a:lnSpc>
              <a:spcBef>
                <a:spcPts val="500"/>
              </a:spcBef>
              <a:buFont typeface="Arial" pitchFamily="34" charset="0"/>
              <a:buChar char="•"/>
              <a:defRPr/>
            </a:pPr>
            <a:r>
              <a:rPr lang="zh-CN" altLang="zh-CN" sz="2400"/>
              <a:t>准确分析规划区域的交通现状和存在的问题</a:t>
            </a:r>
            <a:r>
              <a:rPr lang="zh-CN" altLang="en-US" sz="2400"/>
              <a:t>。</a:t>
            </a:r>
            <a:endParaRPr lang="en-US" altLang="zh-CN" sz="2400"/>
          </a:p>
          <a:p>
            <a:pPr marL="685800" lvl="1" indent="-228600" defTabSz="914400">
              <a:lnSpc>
                <a:spcPct val="125000"/>
              </a:lnSpc>
              <a:spcBef>
                <a:spcPts val="500"/>
              </a:spcBef>
              <a:buFont typeface="Arial" pitchFamily="34" charset="0"/>
              <a:buChar char="•"/>
              <a:defRPr/>
            </a:pPr>
            <a:r>
              <a:rPr lang="zh-CN" altLang="zh-CN" sz="2400"/>
              <a:t>对交通规划涉及的社会经济、运输状况、交通需求量等做出准确可靠的预测</a:t>
            </a:r>
            <a:r>
              <a:rPr lang="zh-CN" altLang="en-US" sz="2400"/>
              <a:t>。</a:t>
            </a:r>
            <a:endParaRPr lang="en-US" altLang="zh-CN" sz="2400"/>
          </a:p>
          <a:p>
            <a:pPr marL="685800" lvl="1" indent="-228600" defTabSz="914400">
              <a:lnSpc>
                <a:spcPct val="125000"/>
              </a:lnSpc>
              <a:spcBef>
                <a:spcPts val="500"/>
              </a:spcBef>
              <a:buFont typeface="Arial" pitchFamily="34" charset="0"/>
              <a:buChar char="•"/>
              <a:defRPr/>
            </a:pPr>
            <a:r>
              <a:rPr lang="zh-CN" altLang="zh-CN" sz="2400"/>
              <a:t>制定合乎社会发展规律并且与交通需求相适应的交通规划</a:t>
            </a:r>
            <a:r>
              <a:rPr lang="zh-CN" altLang="zh-CN" sz="2400" smtClean="0"/>
              <a:t>方案</a:t>
            </a:r>
            <a:r>
              <a:rPr lang="zh-CN" altLang="en-US" sz="2400" smtClean="0"/>
              <a:t>。</a:t>
            </a:r>
            <a:endParaRPr lang="en-US" altLang="zh-CN" sz="2400"/>
          </a:p>
          <a:p>
            <a:pPr marL="22860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交通调查的作用</a:t>
            </a:r>
            <a:endParaRPr lang="en-US" altLang="zh-CN" sz="2800" b="1">
              <a:solidFill>
                <a:srgbClr val="00B0F0"/>
              </a:solidFill>
              <a:latin typeface="Times New Roman" panose="02020603050405020304" pitchFamily="18" charset="0"/>
              <a:cs typeface="Times New Roman" panose="02020603050405020304" pitchFamily="18" charset="0"/>
            </a:endParaRPr>
          </a:p>
          <a:p>
            <a:pPr marL="685800" lvl="1" indent="-228600" defTabSz="914400">
              <a:lnSpc>
                <a:spcPct val="125000"/>
              </a:lnSpc>
              <a:spcBef>
                <a:spcPts val="500"/>
              </a:spcBef>
              <a:buFont typeface="Arial" pitchFamily="34" charset="0"/>
              <a:buChar char="•"/>
              <a:defRPr/>
            </a:pPr>
            <a:r>
              <a:rPr lang="zh-CN" altLang="zh-CN" sz="2400"/>
              <a:t>交通运输系统现状评价的</a:t>
            </a:r>
            <a:r>
              <a:rPr lang="zh-CN" altLang="zh-CN" sz="2400" smtClean="0"/>
              <a:t>基础</a:t>
            </a:r>
            <a:r>
              <a:rPr lang="zh-CN" altLang="en-US" sz="2400" smtClean="0"/>
              <a:t>。</a:t>
            </a:r>
            <a:endParaRPr lang="zh-CN" altLang="zh-CN" sz="2400"/>
          </a:p>
          <a:p>
            <a:pPr marL="685800" lvl="1" indent="-228600" defTabSz="914400">
              <a:lnSpc>
                <a:spcPct val="125000"/>
              </a:lnSpc>
              <a:spcBef>
                <a:spcPts val="500"/>
              </a:spcBef>
              <a:buFont typeface="Arial" pitchFamily="34" charset="0"/>
              <a:buChar char="•"/>
              <a:defRPr/>
            </a:pPr>
            <a:r>
              <a:rPr lang="zh-CN" altLang="zh-CN" sz="2400"/>
              <a:t>制定交通规划目标的重要</a:t>
            </a:r>
            <a:r>
              <a:rPr lang="zh-CN" altLang="zh-CN" sz="2400" smtClean="0"/>
              <a:t>依据</a:t>
            </a:r>
            <a:r>
              <a:rPr lang="zh-CN" altLang="en-US" sz="2400" smtClean="0"/>
              <a:t>。</a:t>
            </a:r>
            <a:endParaRPr lang="zh-CN" altLang="zh-CN" sz="2400"/>
          </a:p>
          <a:p>
            <a:pPr marL="685800" lvl="1" indent="-228600" defTabSz="914400">
              <a:lnSpc>
                <a:spcPct val="125000"/>
              </a:lnSpc>
              <a:spcBef>
                <a:spcPts val="500"/>
              </a:spcBef>
              <a:buFont typeface="Arial" pitchFamily="34" charset="0"/>
              <a:buChar char="•"/>
              <a:defRPr/>
            </a:pPr>
            <a:r>
              <a:rPr lang="zh-CN" altLang="zh-CN" sz="2400"/>
              <a:t>交通需求预测模型提供基础</a:t>
            </a:r>
            <a:r>
              <a:rPr lang="zh-CN" altLang="zh-CN" sz="2400" smtClean="0"/>
              <a:t>数据</a:t>
            </a:r>
            <a:r>
              <a:rPr lang="zh-CN" altLang="en-US" sz="2400" smtClean="0"/>
              <a:t>。</a:t>
            </a:r>
            <a:endParaRPr kumimoji="0" lang="en-US" sz="24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5</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a:latin typeface="Times New Roman" panose="02020603050405020304" pitchFamily="18" charset="0"/>
                <a:cs typeface="Times New Roman" panose="02020603050405020304" pitchFamily="18" charset="0"/>
              </a:rPr>
              <a:t>社会经济基础资料调查</a:t>
            </a:r>
            <a:endParaRPr lang="en-US" altLang="zh-CN" sz="2800">
              <a:latin typeface="Times New Roman" panose="02020603050405020304" pitchFamily="18" charset="0"/>
              <a:cs typeface="Times New Roman" panose="02020603050405020304" pitchFamily="18" charset="0"/>
            </a:endParaRPr>
          </a:p>
          <a:p>
            <a:pPr marL="228600" indent="-228600" defTabSz="914400">
              <a:lnSpc>
                <a:spcPct val="125000"/>
              </a:lnSpc>
              <a:spcBef>
                <a:spcPts val="1000"/>
              </a:spcBef>
              <a:buFont typeface="Wingdings" panose="05000000000000000000" pitchFamily="2" charset="2"/>
              <a:buChar char="n"/>
              <a:defRPr/>
            </a:pPr>
            <a:r>
              <a:rPr lang="zh-CN" altLang="en-US" sz="2800">
                <a:latin typeface="Times New Roman" panose="02020603050405020304" pitchFamily="18" charset="0"/>
                <a:cs typeface="Times New Roman" panose="02020603050405020304" pitchFamily="18" charset="0"/>
              </a:rPr>
              <a:t>城市土地利用调查</a:t>
            </a:r>
            <a:endParaRPr lang="en-US" altLang="zh-CN" sz="2800">
              <a:latin typeface="Times New Roman" panose="02020603050405020304" pitchFamily="18" charset="0"/>
              <a:cs typeface="Times New Roman" panose="02020603050405020304" pitchFamily="18" charset="0"/>
            </a:endParaRPr>
          </a:p>
          <a:p>
            <a:pPr marL="228600" indent="-228600" defTabSz="914400">
              <a:lnSpc>
                <a:spcPct val="125000"/>
              </a:lnSpc>
              <a:spcBef>
                <a:spcPts val="1000"/>
              </a:spcBef>
              <a:buFont typeface="Wingdings" panose="05000000000000000000" pitchFamily="2" charset="2"/>
              <a:buChar char="n"/>
              <a:defRPr/>
            </a:pPr>
            <a:r>
              <a:rPr lang="zh-CN" altLang="en-US" sz="2800">
                <a:latin typeface="Times New Roman" panose="02020603050405020304" pitchFamily="18" charset="0"/>
                <a:cs typeface="Times New Roman" panose="02020603050405020304" pitchFamily="18" charset="0"/>
              </a:rPr>
              <a:t>交通运输资料调查</a:t>
            </a:r>
            <a:endParaRPr lang="en-US" altLang="zh-CN" sz="2800">
              <a:latin typeface="Times New Roman" panose="02020603050405020304" pitchFamily="18" charset="0"/>
              <a:cs typeface="Times New Roman" panose="02020603050405020304" pitchFamily="18" charset="0"/>
            </a:endParaRPr>
          </a:p>
          <a:p>
            <a:pPr marL="228600" indent="-228600" defTabSz="914400">
              <a:lnSpc>
                <a:spcPct val="125000"/>
              </a:lnSpc>
              <a:spcBef>
                <a:spcPts val="1000"/>
              </a:spcBef>
              <a:buFont typeface="Wingdings" panose="05000000000000000000" pitchFamily="2" charset="2"/>
              <a:buChar char="n"/>
              <a:defRPr/>
            </a:pPr>
            <a:r>
              <a:rPr lang="zh-CN" altLang="en-US" sz="2800">
                <a:latin typeface="Times New Roman" panose="02020603050405020304" pitchFamily="18" charset="0"/>
                <a:cs typeface="Times New Roman" panose="02020603050405020304" pitchFamily="18" charset="0"/>
              </a:rPr>
              <a:t>相关政策与法规调查</a:t>
            </a:r>
            <a:endParaRPr lang="en-US" altLang="zh-CN" sz="2800">
              <a:latin typeface="Times New Roman" panose="02020603050405020304" pitchFamily="18" charset="0"/>
              <a:cs typeface="Times New Roman" panose="02020603050405020304" pitchFamily="18" charset="0"/>
            </a:endParaRPr>
          </a:p>
          <a:p>
            <a:pPr marL="228600" indent="-228600" defTabSz="914400">
              <a:lnSpc>
                <a:spcPct val="125000"/>
              </a:lnSpc>
              <a:spcBef>
                <a:spcPts val="1000"/>
              </a:spcBef>
              <a:buFont typeface="Wingdings" panose="05000000000000000000" pitchFamily="2" charset="2"/>
              <a:buChar char="n"/>
              <a:defRPr/>
            </a:pPr>
            <a:r>
              <a:rPr lang="zh-CN" altLang="en-US" sz="2800">
                <a:latin typeface="Times New Roman" panose="02020603050405020304" pitchFamily="18" charset="0"/>
                <a:cs typeface="Times New Roman" panose="02020603050405020304" pitchFamily="18" charset="0"/>
              </a:rPr>
              <a:t>建设资金调查</a:t>
            </a:r>
            <a:endParaRPr lang="en-US" altLang="zh-CN" sz="2800">
              <a:latin typeface="Times New Roman" panose="02020603050405020304" pitchFamily="18" charset="0"/>
              <a:cs typeface="Times New Roman" panose="02020603050405020304" pitchFamily="18" charset="0"/>
            </a:endParaRPr>
          </a:p>
          <a:p>
            <a:pPr marL="228600" indent="-228600" defTabSz="914400">
              <a:lnSpc>
                <a:spcPct val="125000"/>
              </a:lnSpc>
              <a:spcBef>
                <a:spcPts val="1000"/>
              </a:spcBef>
              <a:buFont typeface="Wingdings" panose="05000000000000000000" pitchFamily="2" charset="2"/>
              <a:buChar char="n"/>
              <a:defRPr/>
            </a:pPr>
            <a:r>
              <a:rPr lang="zh-CN" altLang="en-US" sz="2800">
                <a:latin typeface="Times New Roman" panose="02020603050405020304" pitchFamily="18" charset="0"/>
                <a:cs typeface="Times New Roman" panose="02020603050405020304" pitchFamily="18" charset="0"/>
              </a:rPr>
              <a:t>轨道交通客流影响调查</a:t>
            </a:r>
            <a:endParaRPr lang="zh-CN" altLang="en-US" sz="2800">
              <a:latin typeface="Times New Roman" panose="02020603050405020304" pitchFamily="18" charset="0"/>
              <a:cs typeface="Times New Roman" panose="02020603050405020304" pitchFamily="18"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6</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社会经济基础资料调查</a:t>
            </a:r>
            <a:endParaRPr lang="en-US" altLang="zh-CN" sz="28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25000"/>
              </a:lnSpc>
              <a:spcBef>
                <a:spcPts val="1000"/>
              </a:spcBef>
              <a:buFont typeface="Arial" pitchFamily="34" charset="0"/>
              <a:buChar char="•"/>
              <a:defRPr/>
            </a:pPr>
            <a:r>
              <a:rPr lang="zh-CN" altLang="zh-CN" sz="2400"/>
              <a:t>经济</a:t>
            </a:r>
            <a:r>
              <a:rPr lang="zh-CN" altLang="zh-CN" sz="2400" smtClean="0"/>
              <a:t>资料</a:t>
            </a:r>
            <a:r>
              <a:rPr lang="zh-CN" altLang="en-US" sz="2400" smtClean="0"/>
              <a:t>：经济水平（国内生产总值、国民生产总值、国民收入、家庭或居民年均收入等）；经济结构（各</a:t>
            </a:r>
            <a:r>
              <a:rPr lang="zh-CN" altLang="en-US" sz="2400"/>
              <a:t>行业</a:t>
            </a:r>
            <a:r>
              <a:rPr lang="zh-CN" altLang="en-US" sz="2400" smtClean="0"/>
              <a:t>产值、产业结构等）；经济布局（重要生产部门的分布等）。</a:t>
            </a:r>
            <a:endParaRPr lang="en-US" altLang="zh-CN" sz="2400"/>
          </a:p>
          <a:p>
            <a:pPr marL="742950" lvl="1" indent="-285750" defTabSz="914400">
              <a:lnSpc>
                <a:spcPct val="125000"/>
              </a:lnSpc>
              <a:spcBef>
                <a:spcPts val="1000"/>
              </a:spcBef>
              <a:buFont typeface="Arial" pitchFamily="34" charset="0"/>
              <a:buChar char="•"/>
              <a:defRPr/>
            </a:pPr>
            <a:r>
              <a:rPr lang="zh-CN" altLang="zh-CN" sz="2400"/>
              <a:t>人口资料</a:t>
            </a:r>
            <a:r>
              <a:rPr lang="zh-CN" altLang="en-US" sz="2400"/>
              <a:t>：城市人口总量及各</a:t>
            </a:r>
            <a:r>
              <a:rPr lang="zh-CN" altLang="en-US" sz="2400" smtClean="0"/>
              <a:t>交通小区分布量，人口的年龄结构</a:t>
            </a:r>
            <a:r>
              <a:rPr lang="zh-CN" altLang="en-US" sz="2400"/>
              <a:t>、性别结构、职业结构、出生率、死亡率、机械</a:t>
            </a:r>
            <a:r>
              <a:rPr lang="zh-CN" altLang="en-US" sz="2400" smtClean="0"/>
              <a:t>增长率。</a:t>
            </a:r>
            <a:endParaRPr lang="en-US" altLang="zh-CN" sz="2400" smtClean="0"/>
          </a:p>
          <a:p>
            <a:pPr marL="742950" lvl="1" indent="-285750" defTabSz="914400">
              <a:lnSpc>
                <a:spcPct val="125000"/>
              </a:lnSpc>
              <a:spcBef>
                <a:spcPts val="1000"/>
              </a:spcBef>
              <a:buFont typeface="Arial" pitchFamily="34" charset="0"/>
              <a:buChar char="•"/>
              <a:defRPr/>
            </a:pPr>
            <a:r>
              <a:rPr lang="zh-CN" altLang="en-US" sz="2400" smtClean="0"/>
              <a:t>相关资源：自然资源、社会经济资源。</a:t>
            </a:r>
            <a:endParaRPr lang="en-US" altLang="zh-CN"/>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7</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城市土地利用调查</a:t>
            </a:r>
            <a:endParaRPr lang="en-US" altLang="zh-CN" sz="2800" b="1">
              <a:solidFill>
                <a:srgbClr val="00B0F0"/>
              </a:solidFill>
              <a:latin typeface="Times New Roman" panose="02020603050405020304" pitchFamily="18" charset="0"/>
              <a:cs typeface="Times New Roman" panose="02020603050405020304" pitchFamily="18" charset="0"/>
            </a:endParaRPr>
          </a:p>
          <a:p>
            <a:pPr lvl="1" defTabSz="914400">
              <a:lnSpc>
                <a:spcPct val="125000"/>
              </a:lnSpc>
              <a:spcBef>
                <a:spcPts val="1000"/>
              </a:spcBef>
              <a:defRPr/>
            </a:pPr>
            <a:r>
              <a:rPr lang="zh-CN" altLang="zh-CN" sz="2400" b="1" smtClean="0"/>
              <a:t>（</a:t>
            </a:r>
            <a:r>
              <a:rPr lang="en-US" altLang="zh-CN" sz="2400" b="1"/>
              <a:t>1</a:t>
            </a:r>
            <a:r>
              <a:rPr lang="zh-CN" altLang="zh-CN" sz="2400" b="1"/>
              <a:t>）土地使用性质与面积</a:t>
            </a:r>
            <a:endParaRPr lang="zh-CN" altLang="zh-CN" sz="2400" b="1"/>
          </a:p>
          <a:p>
            <a:pPr marL="742950" lvl="1" indent="-285750" defTabSz="914400">
              <a:lnSpc>
                <a:spcPct val="125000"/>
              </a:lnSpc>
              <a:spcBef>
                <a:spcPts val="1000"/>
              </a:spcBef>
              <a:buFont typeface="Arial" pitchFamily="34" charset="0"/>
              <a:buChar char="•"/>
              <a:defRPr/>
            </a:pPr>
            <a:r>
              <a:rPr lang="zh-CN" altLang="zh-CN" sz="2400"/>
              <a:t>主要调查各交通小区主要土地使用类别的土地面积，如居住用地、商业用地、工业用地、对外交通用地等。</a:t>
            </a:r>
            <a:endParaRPr lang="zh-CN" altLang="zh-CN" sz="2400"/>
          </a:p>
          <a:p>
            <a:pPr lvl="1" defTabSz="914400">
              <a:lnSpc>
                <a:spcPct val="125000"/>
              </a:lnSpc>
              <a:spcBef>
                <a:spcPts val="1000"/>
              </a:spcBef>
              <a:defRPr/>
            </a:pPr>
            <a:r>
              <a:rPr lang="zh-CN" altLang="zh-CN" sz="2400" b="1"/>
              <a:t>（</a:t>
            </a:r>
            <a:r>
              <a:rPr lang="en-US" altLang="zh-CN" sz="2400" b="1"/>
              <a:t>2</a:t>
            </a:r>
            <a:r>
              <a:rPr lang="zh-CN" altLang="zh-CN" sz="2400" b="1"/>
              <a:t>）就业和就学岗位数</a:t>
            </a:r>
            <a:endParaRPr lang="zh-CN" altLang="zh-CN" sz="2400" b="1"/>
          </a:p>
          <a:p>
            <a:pPr marL="742950" lvl="1" indent="-285750" defTabSz="914400">
              <a:lnSpc>
                <a:spcPct val="125000"/>
              </a:lnSpc>
              <a:spcBef>
                <a:spcPts val="1000"/>
              </a:spcBef>
              <a:buFont typeface="Arial" pitchFamily="34" charset="0"/>
              <a:buChar char="•"/>
              <a:defRPr/>
            </a:pPr>
            <a:r>
              <a:rPr lang="zh-CN" altLang="zh-CN" sz="2400"/>
              <a:t>主要调查全部交通区或典型交通区的就业和就学岗位数。</a:t>
            </a:r>
            <a:endParaRPr lang="zh-CN" altLang="zh-CN" sz="2400"/>
          </a:p>
          <a:p>
            <a:pPr lvl="1" defTabSz="914400">
              <a:lnSpc>
                <a:spcPct val="125000"/>
              </a:lnSpc>
              <a:spcBef>
                <a:spcPts val="1000"/>
              </a:spcBef>
              <a:defRPr/>
            </a:pPr>
            <a:r>
              <a:rPr lang="zh-CN" altLang="zh-CN" sz="2400" b="1"/>
              <a:t>（</a:t>
            </a:r>
            <a:r>
              <a:rPr lang="en-US" altLang="zh-CN" sz="2400" b="1"/>
              <a:t>3</a:t>
            </a:r>
            <a:r>
              <a:rPr lang="zh-CN" altLang="zh-CN" sz="2400" b="1"/>
              <a:t>）商品销售额</a:t>
            </a:r>
            <a:endParaRPr lang="zh-CN" altLang="zh-CN" sz="2400" b="1"/>
          </a:p>
          <a:p>
            <a:pPr marL="742950" lvl="1" indent="-285750" defTabSz="914400">
              <a:lnSpc>
                <a:spcPct val="125000"/>
              </a:lnSpc>
              <a:spcBef>
                <a:spcPts val="1000"/>
              </a:spcBef>
              <a:buFont typeface="Arial" pitchFamily="34" charset="0"/>
              <a:buChar char="•"/>
              <a:defRPr/>
            </a:pPr>
            <a:r>
              <a:rPr lang="zh-CN" altLang="zh-CN" sz="2400"/>
              <a:t>主要调查全部交通区或典型交通区的商品销售额。</a:t>
            </a:r>
            <a:endParaRPr lang="zh-CN" altLang="zh-CN" sz="2400"/>
          </a:p>
          <a:p>
            <a:pPr marL="742950" lvl="1" indent="-285750" defTabSz="914400">
              <a:lnSpc>
                <a:spcPct val="125000"/>
              </a:lnSpc>
              <a:spcBef>
                <a:spcPts val="1000"/>
              </a:spcBef>
              <a:buFont typeface="Arial" pitchFamily="34" charset="0"/>
              <a:buChar char="•"/>
              <a:defRPr/>
            </a:pPr>
            <a:endParaRPr lang="en-US" altLang="zh-CN"/>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8</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6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交通运输资料调查</a:t>
            </a:r>
            <a:endParaRPr lang="en-US" altLang="zh-CN" sz="2800" b="1">
              <a:solidFill>
                <a:srgbClr val="00B0F0"/>
              </a:solidFill>
              <a:latin typeface="Times New Roman" panose="02020603050405020304" pitchFamily="18" charset="0"/>
              <a:cs typeface="Times New Roman" panose="02020603050405020304" pitchFamily="18" charset="0"/>
            </a:endParaRPr>
          </a:p>
          <a:p>
            <a:pPr lvl="1" defTabSz="914400">
              <a:lnSpc>
                <a:spcPct val="125000"/>
              </a:lnSpc>
              <a:spcBef>
                <a:spcPts val="600"/>
              </a:spcBef>
              <a:defRPr/>
            </a:pPr>
            <a:r>
              <a:rPr lang="zh-CN" altLang="zh-CN" sz="2400" b="1"/>
              <a:t>（</a:t>
            </a:r>
            <a:r>
              <a:rPr lang="en-US" altLang="zh-CN" sz="2400" b="1"/>
              <a:t>1</a:t>
            </a:r>
            <a:r>
              <a:rPr lang="zh-CN" altLang="zh-CN" sz="2400" b="1"/>
              <a:t>）</a:t>
            </a:r>
            <a:r>
              <a:rPr lang="en-US" altLang="zh-CN" sz="2400" b="1" smtClean="0"/>
              <a:t>OD</a:t>
            </a:r>
            <a:r>
              <a:rPr lang="zh-CN" altLang="zh-CN" sz="2400" b="1"/>
              <a:t>（</a:t>
            </a:r>
            <a:r>
              <a:rPr lang="en-US" altLang="zh-CN" sz="2400" b="1"/>
              <a:t>Origin-Destination</a:t>
            </a:r>
            <a:r>
              <a:rPr lang="zh-CN" altLang="zh-CN" sz="2400" b="1"/>
              <a:t>）</a:t>
            </a:r>
            <a:r>
              <a:rPr lang="zh-CN" altLang="zh-CN" sz="2400" b="1" smtClean="0"/>
              <a:t>调查</a:t>
            </a:r>
            <a:endParaRPr lang="zh-CN" altLang="zh-CN" sz="2400" b="1"/>
          </a:p>
          <a:p>
            <a:pPr marL="742950" lvl="1" indent="-285750" defTabSz="914400">
              <a:lnSpc>
                <a:spcPct val="125000"/>
              </a:lnSpc>
              <a:spcBef>
                <a:spcPts val="600"/>
              </a:spcBef>
              <a:buFont typeface="Arial" pitchFamily="34" charset="0"/>
              <a:buChar char="•"/>
              <a:defRPr/>
            </a:pPr>
            <a:r>
              <a:rPr lang="zh-CN" altLang="zh-CN" sz="2400" smtClean="0"/>
              <a:t>也</a:t>
            </a:r>
            <a:r>
              <a:rPr lang="zh-CN" altLang="zh-CN" sz="2400"/>
              <a:t>称起讫点调查，是对规划区域内出行个体的出行起点和终点进行调查，目的是分析出行个体的流动情况，全面了解城市居民出行的内在规律，并获得一系列重要参数，为城市轨道交通需求预测提供最重要的数据</a:t>
            </a:r>
            <a:r>
              <a:rPr lang="zh-CN" altLang="zh-CN" sz="2400" smtClean="0"/>
              <a:t>基础。</a:t>
            </a:r>
            <a:endParaRPr lang="zh-CN" altLang="zh-CN" sz="2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9</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交通运输资料调查</a:t>
            </a:r>
            <a:endParaRPr lang="en-US" altLang="zh-CN" sz="2800" b="1">
              <a:solidFill>
                <a:srgbClr val="00B0F0"/>
              </a:solidFill>
              <a:latin typeface="Times New Roman" panose="02020603050405020304" pitchFamily="18" charset="0"/>
              <a:cs typeface="Times New Roman" panose="02020603050405020304" pitchFamily="18" charset="0"/>
            </a:endParaRPr>
          </a:p>
          <a:p>
            <a:pPr lvl="1" defTabSz="914400">
              <a:lnSpc>
                <a:spcPct val="125000"/>
              </a:lnSpc>
              <a:spcBef>
                <a:spcPts val="1000"/>
              </a:spcBef>
              <a:defRPr/>
            </a:pPr>
            <a:r>
              <a:rPr lang="zh-CN" altLang="zh-CN" sz="2400" b="1" smtClean="0"/>
              <a:t>（</a:t>
            </a:r>
            <a:r>
              <a:rPr lang="en-US" altLang="zh-CN" sz="2400" b="1"/>
              <a:t>2</a:t>
            </a:r>
            <a:r>
              <a:rPr lang="zh-CN" altLang="zh-CN" sz="2400" b="1"/>
              <a:t>）交通运输量调查</a:t>
            </a:r>
            <a:endParaRPr lang="zh-CN" altLang="zh-CN" sz="2400" b="1"/>
          </a:p>
          <a:p>
            <a:pPr marL="742950" lvl="1" indent="-285750" defTabSz="914400">
              <a:lnSpc>
                <a:spcPct val="125000"/>
              </a:lnSpc>
              <a:spcBef>
                <a:spcPts val="1000"/>
              </a:spcBef>
              <a:buFont typeface="Arial" pitchFamily="34" charset="0"/>
              <a:buChar char="•"/>
              <a:defRPr/>
            </a:pPr>
            <a:r>
              <a:rPr lang="zh-CN" altLang="zh-CN" sz="2400" smtClean="0"/>
              <a:t>规划区域内各种综合运输方式历年完成的客货运输量、周转量及各运输方式比重；</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规划区域内道路交通流特性调查，如交通流量调查、车速调查、密度调查，交通延误调查等；</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规划</a:t>
            </a:r>
            <a:r>
              <a:rPr lang="zh-CN" altLang="zh-CN" sz="2400"/>
              <a:t>区域内公交和轨道交通客流调查，如线路客流量、车站客流量、换乘客流量、平均乘距、平均乘车时间、平均载客量、发车间隔等</a:t>
            </a:r>
            <a:r>
              <a:rPr lang="zh-CN" altLang="zh-CN" sz="2400" smtClean="0"/>
              <a:t>；</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规划</a:t>
            </a:r>
            <a:r>
              <a:rPr lang="zh-CN" altLang="zh-CN" sz="2400"/>
              <a:t>区域内的停车需求及停车设施的使用状况调查等</a:t>
            </a:r>
            <a:r>
              <a:rPr lang="zh-CN" altLang="zh-CN" sz="2400" smtClean="0"/>
              <a:t>。</a:t>
            </a:r>
            <a:endParaRPr lang="zh-CN" altLang="zh-CN" sz="2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10</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交通运输资料调查</a:t>
            </a:r>
            <a:endParaRPr lang="en-US" altLang="zh-CN" sz="2800" b="1">
              <a:solidFill>
                <a:srgbClr val="00B0F0"/>
              </a:solidFill>
              <a:latin typeface="Times New Roman" panose="02020603050405020304" pitchFamily="18" charset="0"/>
              <a:cs typeface="Times New Roman" panose="02020603050405020304" pitchFamily="18" charset="0"/>
            </a:endParaRPr>
          </a:p>
          <a:p>
            <a:pPr lvl="1" defTabSz="914400">
              <a:lnSpc>
                <a:spcPct val="125000"/>
              </a:lnSpc>
              <a:spcBef>
                <a:spcPts val="1000"/>
              </a:spcBef>
              <a:defRPr/>
            </a:pPr>
            <a:r>
              <a:rPr lang="zh-CN" altLang="zh-CN" sz="2400" b="1" smtClean="0"/>
              <a:t>（</a:t>
            </a:r>
            <a:r>
              <a:rPr lang="en-US" altLang="zh-CN" sz="2400" b="1"/>
              <a:t>3</a:t>
            </a:r>
            <a:r>
              <a:rPr lang="zh-CN" altLang="zh-CN" sz="2400" b="1"/>
              <a:t>）交通设施调查</a:t>
            </a:r>
            <a:endParaRPr lang="zh-CN" altLang="zh-CN" sz="2400" b="1"/>
          </a:p>
          <a:p>
            <a:pPr marL="742950" lvl="1" indent="-285750" defTabSz="914400">
              <a:lnSpc>
                <a:spcPct val="125000"/>
              </a:lnSpc>
              <a:spcBef>
                <a:spcPts val="1000"/>
              </a:spcBef>
              <a:buFont typeface="Arial" pitchFamily="34" charset="0"/>
              <a:buChar char="•"/>
              <a:defRPr/>
            </a:pPr>
            <a:r>
              <a:rPr lang="zh-CN" altLang="zh-CN" sz="2400" smtClean="0"/>
              <a:t>规划</a:t>
            </a:r>
            <a:r>
              <a:rPr lang="zh-CN" altLang="zh-CN" sz="2400"/>
              <a:t>区域内各种交通方式的运输工具保有量</a:t>
            </a:r>
            <a:r>
              <a:rPr lang="zh-CN" altLang="zh-CN" sz="2400" smtClean="0"/>
              <a:t>；</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道路</a:t>
            </a:r>
            <a:r>
              <a:rPr lang="zh-CN" altLang="zh-CN" sz="2400"/>
              <a:t>网络里程、布局结构，各路段等级、长度、宽度、断面形式及车道宽度，交通管理方式（机非分离、单行线、公交专用线），各交叉口类型及控制方式</a:t>
            </a:r>
            <a:r>
              <a:rPr lang="zh-CN" altLang="zh-CN" sz="2400" smtClean="0"/>
              <a:t>；</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公交</a:t>
            </a:r>
            <a:r>
              <a:rPr lang="zh-CN" altLang="zh-CN" sz="2400"/>
              <a:t>线路情况、公交场站车站数量及分布</a:t>
            </a:r>
            <a:r>
              <a:rPr lang="zh-CN" altLang="zh-CN" sz="2400" smtClean="0"/>
              <a:t>；</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轨道</a:t>
            </a:r>
            <a:r>
              <a:rPr lang="zh-CN" altLang="zh-CN" sz="2400"/>
              <a:t>交通里程、线路布局结构、线路技术等级及车站分布</a:t>
            </a:r>
            <a:r>
              <a:rPr lang="zh-CN" altLang="zh-CN" sz="2400" smtClean="0"/>
              <a:t>；</a:t>
            </a:r>
            <a:endParaRPr lang="en-US" altLang="zh-CN" sz="2400" smtClean="0"/>
          </a:p>
          <a:p>
            <a:pPr marL="742950" lvl="1" indent="-285750" defTabSz="914400">
              <a:lnSpc>
                <a:spcPct val="125000"/>
              </a:lnSpc>
              <a:spcBef>
                <a:spcPts val="1000"/>
              </a:spcBef>
              <a:buFont typeface="Arial" pitchFamily="34" charset="0"/>
              <a:buChar char="•"/>
              <a:defRPr/>
            </a:pPr>
            <a:r>
              <a:rPr lang="zh-CN" altLang="zh-CN" sz="2400" smtClean="0"/>
              <a:t>停车场</a:t>
            </a:r>
            <a:r>
              <a:rPr lang="zh-CN" altLang="zh-CN" sz="2400"/>
              <a:t>位置、形式及容量等。</a:t>
            </a:r>
            <a:endParaRPr lang="zh-CN" altLang="zh-CN" sz="2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交通调查的</a:t>
            </a:r>
            <a:r>
              <a:rPr lang="zh-CN" altLang="en-US"/>
              <a:t>内容</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11</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10000"/>
              </a:lnSpc>
              <a:spcBef>
                <a:spcPts val="5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相关政策与法规</a:t>
            </a:r>
            <a:r>
              <a:rPr lang="zh-CN" altLang="en-US" sz="2800" b="1" smtClean="0">
                <a:solidFill>
                  <a:srgbClr val="00B0F0"/>
                </a:solidFill>
                <a:latin typeface="Times New Roman" panose="02020603050405020304" pitchFamily="18" charset="0"/>
                <a:cs typeface="Times New Roman" panose="02020603050405020304" pitchFamily="18" charset="0"/>
              </a:rPr>
              <a:t>调查</a:t>
            </a:r>
            <a:endParaRPr lang="en-US" altLang="zh-CN" sz="28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500"/>
              </a:spcBef>
              <a:buFont typeface="Arial" pitchFamily="34" charset="0"/>
              <a:buChar char="•"/>
              <a:defRPr/>
            </a:pPr>
            <a:r>
              <a:rPr lang="zh-CN" altLang="en-US" sz="2400"/>
              <a:t>区域经济发展规划、区域社会经济建设方针政策、国土开发利用规划；区域人口、资源开发、环境保护等方面的政策；综合运输发展规划，尤其是道路运输发展规划和城市轨道交通建设规划；道路工程技术标准、规范、定额、指标和基本建设的政策</a:t>
            </a:r>
            <a:r>
              <a:rPr lang="zh-CN" altLang="en-US" sz="2400" smtClean="0"/>
              <a:t>法规。</a:t>
            </a:r>
            <a:endParaRPr lang="en-US" altLang="zh-CN" sz="2400"/>
          </a:p>
          <a:p>
            <a:pPr marL="228600" lvl="1" indent="-228600" defTabSz="914400">
              <a:lnSpc>
                <a:spcPct val="110000"/>
              </a:lnSpc>
              <a:spcBef>
                <a:spcPts val="5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建设资金</a:t>
            </a:r>
            <a:r>
              <a:rPr lang="zh-CN" altLang="en-US" sz="2800" b="1" smtClean="0">
                <a:solidFill>
                  <a:srgbClr val="00B0F0"/>
                </a:solidFill>
                <a:latin typeface="Times New Roman" panose="02020603050405020304" pitchFamily="18" charset="0"/>
                <a:cs typeface="Times New Roman" panose="02020603050405020304" pitchFamily="18" charset="0"/>
              </a:rPr>
              <a:t>调查</a:t>
            </a:r>
            <a:endParaRPr lang="en-US" altLang="zh-CN" sz="28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500"/>
              </a:spcBef>
              <a:buFont typeface="Arial" pitchFamily="34" charset="0"/>
              <a:buChar char="•"/>
              <a:defRPr/>
            </a:pPr>
            <a:r>
              <a:rPr lang="zh-CN" altLang="en-US" sz="2400"/>
              <a:t>国家补助投资、规划区域政府自筹资金、贷款及合资或外资引进；轨道建设造价、规划区域养路费（或燃油税）收入和支出情况；规划区域地方政府对道路建设优惠政策。</a:t>
            </a:r>
            <a:endParaRPr lang="zh-CN" altLang="zh-CN" sz="2400"/>
          </a:p>
          <a:p>
            <a:pPr marL="228600" lvl="1" indent="-228600" defTabSz="914400">
              <a:lnSpc>
                <a:spcPct val="110000"/>
              </a:lnSpc>
              <a:spcBef>
                <a:spcPts val="5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rPr>
              <a:t>轨道交通客流影响</a:t>
            </a:r>
            <a:r>
              <a:rPr lang="zh-CN" altLang="en-US" sz="2800" b="1" smtClean="0">
                <a:solidFill>
                  <a:srgbClr val="00B0F0"/>
                </a:solidFill>
                <a:latin typeface="Times New Roman" panose="02020603050405020304" pitchFamily="18" charset="0"/>
                <a:cs typeface="Times New Roman" panose="02020603050405020304" pitchFamily="18" charset="0"/>
              </a:rPr>
              <a:t>调查</a:t>
            </a:r>
            <a:endParaRPr lang="en-US" altLang="zh-CN" sz="28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500"/>
              </a:spcBef>
              <a:buFont typeface="Arial" pitchFamily="34" charset="0"/>
              <a:buChar char="•"/>
              <a:defRPr/>
            </a:pPr>
            <a:r>
              <a:rPr lang="zh-CN" altLang="zh-CN" sz="2400"/>
              <a:t>对社会环境</a:t>
            </a:r>
            <a:r>
              <a:rPr lang="zh-CN" altLang="en-US" sz="2400"/>
              <a:t>、</a:t>
            </a:r>
            <a:r>
              <a:rPr lang="zh-CN" altLang="zh-CN" sz="2400"/>
              <a:t>自然环境</a:t>
            </a:r>
            <a:r>
              <a:rPr lang="zh-CN" altLang="en-US" sz="2400"/>
              <a:t>、资源环境</a:t>
            </a:r>
            <a:r>
              <a:rPr lang="zh-CN" altLang="zh-CN" sz="2400"/>
              <a:t>的影响</a:t>
            </a:r>
            <a:r>
              <a:rPr lang="zh-CN" altLang="en-US" sz="2400"/>
              <a:t>。</a:t>
            </a:r>
            <a:endParaRPr lang="en-US" altLang="zh-CN" sz="2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本章目录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12</a:t>
            </a:fld>
            <a:endParaRPr lang="zh-CN" altLang="en-US">
              <a:latin typeface="+mn-ea"/>
              <a:cs typeface="Times New Roman" panose="02020603050405020304" pitchFamily="18" charset="0"/>
              <a:sym typeface="+mn-lt"/>
            </a:endParaRPr>
          </a:p>
        </p:txBody>
      </p:sp>
      <p:graphicFrame>
        <p:nvGraphicFramePr>
          <p:cNvPr id="14" name="图示 13"/>
          <p:cNvGraphicFramePr/>
          <p:nvPr/>
        </p:nvGraphicFramePr>
        <p:xfrm>
          <a:off x="1594677" y="1391478"/>
          <a:ext cx="9248913" cy="4389046"/>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latin typeface="+mn-ea"/>
                <a:ea typeface="+mn-ea"/>
                <a:cs typeface="Times New Roman" panose="02020603050405020304" pitchFamily="18" charset="0"/>
                <a:sym typeface="+mn-lt"/>
              </a:rPr>
              <a:t>3.2 </a:t>
            </a:r>
            <a:r>
              <a:rPr lang="en-US" altLang="zh-CN"/>
              <a:t>OD</a:t>
            </a:r>
            <a:r>
              <a:rPr lang="zh-CN" altLang="zh-CN"/>
              <a:t>调查</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13</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defTabSz="914400">
              <a:lnSpc>
                <a:spcPct val="125000"/>
              </a:lnSpc>
              <a:spcBef>
                <a:spcPts val="1000"/>
              </a:spcBef>
              <a:defRPr/>
            </a:pPr>
            <a:r>
              <a:rPr lang="en-US" altLang="zh-CN" sz="2400" smtClean="0"/>
              <a:t>        </a:t>
            </a:r>
            <a:r>
              <a:rPr lang="zh-CN" altLang="zh-CN" sz="2400" smtClean="0"/>
              <a:t>开展</a:t>
            </a:r>
            <a:r>
              <a:rPr lang="zh-CN" altLang="zh-CN" sz="2400"/>
              <a:t>城市轨道交通需求预测，必须先掌握城市现状出行规律，包括出行总量、各个交通分区的出行发生量和吸引量、交通分区之间的出行分布量、各种交通方式承担的出行比例。同时还要掌握一些基本的宏观数据，如人均出行次数、平均出行时耗等。此外，不同性别、不同年龄段、不同出行目的等产生的出行频率、出行方式等数据，也是正确预测未来居民出行规律的重要参考依据</a:t>
            </a:r>
            <a:r>
              <a:rPr lang="zh-CN" altLang="zh-CN" sz="2400" smtClean="0"/>
              <a:t>。</a:t>
            </a:r>
            <a:endParaRPr lang="en-US" altLang="zh-CN" sz="2400" smtClean="0"/>
          </a:p>
          <a:p>
            <a:pPr marL="228600" lvl="1" defTabSz="914400">
              <a:lnSpc>
                <a:spcPct val="125000"/>
              </a:lnSpc>
              <a:spcBef>
                <a:spcPts val="1000"/>
              </a:spcBef>
              <a:defRPr/>
            </a:pPr>
            <a:r>
              <a:rPr lang="en-US" altLang="zh-CN" sz="2400"/>
              <a:t> </a:t>
            </a:r>
            <a:r>
              <a:rPr lang="en-US" altLang="zh-CN" sz="2400" smtClean="0"/>
              <a:t>       </a:t>
            </a:r>
            <a:r>
              <a:rPr lang="zh-CN" altLang="zh-CN" sz="2400" smtClean="0"/>
              <a:t>这些</a:t>
            </a:r>
            <a:r>
              <a:rPr lang="zh-CN" altLang="zh-CN" sz="2400"/>
              <a:t>数据的获取，均需要开展出行</a:t>
            </a:r>
            <a:r>
              <a:rPr lang="en-US" altLang="zh-CN" sz="2400"/>
              <a:t>OD</a:t>
            </a:r>
            <a:r>
              <a:rPr lang="zh-CN" altLang="zh-CN" sz="2400"/>
              <a:t>调查。</a:t>
            </a:r>
            <a:endParaRPr lang="zh-CN" altLang="zh-CN" sz="2400"/>
          </a:p>
          <a:p>
            <a:pPr marL="685800" lvl="1" indent="-228600" defTabSz="914400">
              <a:lnSpc>
                <a:spcPct val="125000"/>
              </a:lnSpc>
              <a:spcBef>
                <a:spcPts val="500"/>
              </a:spcBef>
              <a:buFont typeface="Arial" pitchFamily="34" charset="0"/>
              <a:buChar char="•"/>
              <a:defRPr/>
            </a:pPr>
            <a:endParaRPr kumimoji="0" lang="en-US" sz="20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基本术语</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14</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117946"/>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1000"/>
              </a:spcBef>
              <a:buFont typeface="Wingdings" panose="05000000000000000000" pitchFamily="2" charset="2"/>
              <a:buChar char="n"/>
              <a:defRPr/>
            </a:pPr>
            <a:r>
              <a:rPr lang="zh-CN" altLang="en-US" sz="2800" b="1" smtClean="0">
                <a:solidFill>
                  <a:srgbClr val="00B0F0"/>
                </a:solidFill>
                <a:latin typeface="Times New Roman" panose="02020603050405020304" pitchFamily="18" charset="0"/>
                <a:cs typeface="Times New Roman" panose="02020603050405020304" pitchFamily="18" charset="0"/>
                <a:sym typeface="+mn-lt"/>
              </a:rPr>
              <a:t>出行（</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Trip</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 </a:t>
            </a:r>
            <a:r>
              <a:rPr lang="zh-CN" altLang="en-US" sz="2400" b="1" smtClean="0">
                <a:latin typeface="Times New Roman" panose="02020603050405020304" pitchFamily="18" charset="0"/>
                <a:cs typeface="Times New Roman" panose="02020603050405020304" pitchFamily="18" charset="0"/>
                <a:sym typeface="+mn-lt"/>
              </a:rPr>
              <a:t>：</a:t>
            </a:r>
            <a:r>
              <a:rPr lang="zh-CN" altLang="en-US" sz="2400" smtClean="0">
                <a:latin typeface="Times New Roman" panose="02020603050405020304" pitchFamily="18" charset="0"/>
                <a:cs typeface="Times New Roman" panose="02020603050405020304" pitchFamily="18" charset="0"/>
                <a:sym typeface="+mn-lt"/>
              </a:rPr>
              <a:t>指</a:t>
            </a:r>
            <a:r>
              <a:rPr lang="zh-CN" altLang="en-US" sz="2400">
                <a:latin typeface="Times New Roman" panose="02020603050405020304" pitchFamily="18" charset="0"/>
                <a:cs typeface="Times New Roman" panose="02020603050405020304" pitchFamily="18" charset="0"/>
                <a:sym typeface="+mn-lt"/>
              </a:rPr>
              <a:t>居民或车辆为了某一目的从一地向另一地移动的过程，可以分为车辆出行和居民出行</a:t>
            </a:r>
            <a:r>
              <a:rPr lang="zh-CN" altLang="en-US" sz="2400" smtClean="0">
                <a:latin typeface="Times New Roman" panose="02020603050405020304" pitchFamily="18" charset="0"/>
                <a:cs typeface="Times New Roman" panose="02020603050405020304" pitchFamily="18" charset="0"/>
                <a:sym typeface="+mn-lt"/>
              </a:rPr>
              <a:t>。</a:t>
            </a:r>
            <a:endParaRPr lang="zh-CN" altLang="en-US" sz="240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出行</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起点（</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O</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a:t>
            </a:r>
            <a:r>
              <a:rPr lang="zh-CN" altLang="en-US" sz="2400" smtClean="0">
                <a:latin typeface="Times New Roman" panose="02020603050405020304" pitchFamily="18" charset="0"/>
                <a:cs typeface="Times New Roman" panose="02020603050405020304" pitchFamily="18" charset="0"/>
                <a:sym typeface="+mn-lt"/>
              </a:rPr>
              <a:t>：指</a:t>
            </a:r>
            <a:r>
              <a:rPr lang="zh-CN" altLang="en-US" sz="2400">
                <a:latin typeface="Times New Roman" panose="02020603050405020304" pitchFamily="18" charset="0"/>
                <a:cs typeface="Times New Roman" panose="02020603050405020304" pitchFamily="18" charset="0"/>
                <a:sym typeface="+mn-lt"/>
              </a:rPr>
              <a:t>一次出行的起始地点。</a:t>
            </a:r>
            <a:endParaRPr lang="zh-CN" altLang="en-US" sz="240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出行</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终点（</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D</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 </a:t>
            </a:r>
            <a:r>
              <a:rPr lang="zh-CN" altLang="en-US" sz="2400" b="1" smtClean="0">
                <a:latin typeface="Times New Roman" panose="02020603050405020304" pitchFamily="18" charset="0"/>
                <a:cs typeface="Times New Roman" panose="02020603050405020304" pitchFamily="18" charset="0"/>
                <a:sym typeface="+mn-lt"/>
              </a:rPr>
              <a:t>：</a:t>
            </a:r>
            <a:r>
              <a:rPr lang="zh-CN" altLang="en-US" sz="2400" smtClean="0">
                <a:latin typeface="Times New Roman" panose="02020603050405020304" pitchFamily="18" charset="0"/>
                <a:cs typeface="Times New Roman" panose="02020603050405020304" pitchFamily="18" charset="0"/>
                <a:sym typeface="+mn-lt"/>
              </a:rPr>
              <a:t>指</a:t>
            </a:r>
            <a:r>
              <a:rPr lang="zh-CN" altLang="en-US" sz="2400">
                <a:latin typeface="Times New Roman" panose="02020603050405020304" pitchFamily="18" charset="0"/>
                <a:cs typeface="Times New Roman" panose="02020603050405020304" pitchFamily="18" charset="0"/>
                <a:sym typeface="+mn-lt"/>
              </a:rPr>
              <a:t>一次出行的结束地点。</a:t>
            </a:r>
            <a:endParaRPr lang="zh-CN" altLang="en-US" sz="2400">
              <a:latin typeface="Times New Roman" panose="02020603050405020304" pitchFamily="18" charset="0"/>
              <a:cs typeface="Times New Roman" panose="02020603050405020304" pitchFamily="18" charset="0"/>
              <a:sym typeface="+mn-lt"/>
            </a:endParaRPr>
          </a:p>
        </p:txBody>
      </p:sp>
      <p:grpSp>
        <p:nvGrpSpPr>
          <p:cNvPr id="10" name="组合 9"/>
          <p:cNvGrpSpPr/>
          <p:nvPr/>
        </p:nvGrpSpPr>
        <p:grpSpPr>
          <a:xfrm>
            <a:off x="2293495" y="4010116"/>
            <a:ext cx="5945304" cy="1782966"/>
            <a:chOff x="1963711" y="4010116"/>
            <a:chExt cx="5945304" cy="1782966"/>
          </a:xfrm>
        </p:grpSpPr>
        <p:sp>
          <p:nvSpPr>
            <p:cNvPr id="3" name="椭圆 2"/>
            <p:cNvSpPr/>
            <p:nvPr/>
          </p:nvSpPr>
          <p:spPr>
            <a:xfrm>
              <a:off x="1963711" y="4047344"/>
              <a:ext cx="1813810" cy="1079292"/>
            </a:xfrm>
            <a:prstGeom prst="ellipse">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a:t>甲地</a:t>
              </a:r>
              <a:endParaRPr lang="zh-CN" altLang="en-US" sz="2400"/>
            </a:p>
          </p:txBody>
        </p:sp>
        <p:sp>
          <p:nvSpPr>
            <p:cNvPr id="7" name="椭圆 6"/>
            <p:cNvSpPr/>
            <p:nvPr/>
          </p:nvSpPr>
          <p:spPr>
            <a:xfrm>
              <a:off x="6095205" y="4064833"/>
              <a:ext cx="1813810" cy="1079292"/>
            </a:xfrm>
            <a:prstGeom prst="ellipse">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smtClean="0"/>
                <a:t>乙地</a:t>
              </a:r>
              <a:endParaRPr lang="zh-CN" altLang="en-US" sz="2400"/>
            </a:p>
          </p:txBody>
        </p:sp>
        <p:cxnSp>
          <p:nvCxnSpPr>
            <p:cNvPr id="8" name="直接箭头连接符 7"/>
            <p:cNvCxnSpPr>
              <a:stCxn id="3" idx="6"/>
              <a:endCxn id="7" idx="2"/>
            </p:cNvCxnSpPr>
            <p:nvPr/>
          </p:nvCxnSpPr>
          <p:spPr>
            <a:xfrm>
              <a:off x="3777521" y="4586990"/>
              <a:ext cx="2317684" cy="17489"/>
            </a:xfrm>
            <a:prstGeom prst="straightConnector1">
              <a:avLst/>
            </a:prstGeom>
            <a:ln w="44450">
              <a:tailEnd type="triangle" w="lg" len="lg"/>
            </a:ln>
          </p:spPr>
          <p:style>
            <a:lnRef idx="3">
              <a:schemeClr val="dk1"/>
            </a:lnRef>
            <a:fillRef idx="0">
              <a:schemeClr val="dk1"/>
            </a:fillRef>
            <a:effectRef idx="2">
              <a:schemeClr val="dk1"/>
            </a:effectRef>
            <a:fontRef idx="minor">
              <a:schemeClr val="tx1"/>
            </a:fontRef>
          </p:style>
        </p:cxnSp>
        <p:sp>
          <p:nvSpPr>
            <p:cNvPr id="9" name="文本框 8"/>
            <p:cNvSpPr txBox="1"/>
            <p:nvPr/>
          </p:nvSpPr>
          <p:spPr>
            <a:xfrm>
              <a:off x="2185261" y="5331417"/>
              <a:ext cx="159226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t>出行起点</a:t>
              </a:r>
              <a:endParaRPr lang="zh-CN" altLang="en-US" sz="2400"/>
            </a:p>
          </p:txBody>
        </p:sp>
        <p:sp>
          <p:nvSpPr>
            <p:cNvPr id="11" name="文本框 10"/>
            <p:cNvSpPr txBox="1"/>
            <p:nvPr/>
          </p:nvSpPr>
          <p:spPr>
            <a:xfrm>
              <a:off x="6316755" y="5331416"/>
              <a:ext cx="159226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t>出行终点</a:t>
              </a:r>
              <a:endParaRPr lang="zh-CN" altLang="en-US" sz="2400"/>
            </a:p>
          </p:txBody>
        </p:sp>
        <p:sp>
          <p:nvSpPr>
            <p:cNvPr id="12" name="文本框 11"/>
            <p:cNvSpPr txBox="1"/>
            <p:nvPr/>
          </p:nvSpPr>
          <p:spPr>
            <a:xfrm>
              <a:off x="4140233" y="4010116"/>
              <a:ext cx="3205964"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t>出行（</a:t>
              </a:r>
              <a:r>
                <a:rPr lang="en-US" altLang="zh-CN" sz="2400" smtClean="0"/>
                <a:t>Trip</a:t>
              </a:r>
              <a:r>
                <a:rPr lang="zh-CN" altLang="en-US" sz="2400" smtClean="0"/>
                <a:t>）</a:t>
              </a:r>
              <a:endParaRPr lang="zh-CN" altLang="en-US" sz="2400"/>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Picture 2"/>
          <p:cNvPicPr>
            <a:picLocks noChangeAspect="1" noChangeArrowheads="1"/>
          </p:cNvPicPr>
          <p:nvPr/>
        </p:nvPicPr>
        <p:blipFill>
          <a:blip r:embed="rId2">
            <a:extLst>
              <a:ext uri="{28A0092B-C50C-407E-A947-70E740481C1C}">
                <a14:useLocalDpi xmlns:a14="http://schemas.microsoft.com/office/drawing/2010/main" val="0"/>
              </a:ext>
            </a:extLst>
          </a:blip>
          <a:srcRect b="3303"/>
          <a:stretch>
            <a:fillRect/>
          </a:stretch>
        </p:blipFill>
        <p:spPr bwMode="auto">
          <a:xfrm>
            <a:off x="7470181" y="1125214"/>
            <a:ext cx="3642101" cy="3664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基本术语</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15</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1" y="1117946"/>
            <a:ext cx="5990851"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1000"/>
              </a:spcBef>
              <a:spcAft>
                <a:spcPts val="600"/>
              </a:spcAft>
              <a:buClr>
                <a:srgbClr val="3366FF"/>
              </a:buClr>
              <a:buSzTx/>
              <a:buFont typeface="Wingdings" panose="05000000000000000000" pitchFamily="2" charset="2"/>
              <a:buChar char="n"/>
              <a:defRPr/>
            </a:pPr>
            <a:r>
              <a:rPr lang="zh-CN" altLang="en-US" sz="2800" b="1" smtClean="0">
                <a:solidFill>
                  <a:srgbClr val="00B0F0"/>
                </a:solidFill>
                <a:latin typeface="Times New Roman" panose="02020603050405020304" pitchFamily="18" charset="0"/>
                <a:cs typeface="Times New Roman" panose="02020603050405020304" pitchFamily="18" charset="0"/>
              </a:rPr>
              <a:t>出行</a:t>
            </a:r>
            <a:r>
              <a:rPr lang="zh-CN" altLang="en-US" sz="2800" b="1">
                <a:solidFill>
                  <a:srgbClr val="00B0F0"/>
                </a:solidFill>
                <a:latin typeface="Times New Roman" panose="02020603050405020304" pitchFamily="18" charset="0"/>
                <a:cs typeface="Times New Roman" panose="02020603050405020304" pitchFamily="18" charset="0"/>
              </a:rPr>
              <a:t>具有如下特点</a:t>
            </a:r>
            <a:r>
              <a:rPr lang="zh-CN" altLang="en-US" sz="2800" b="1" smtClean="0">
                <a:solidFill>
                  <a:srgbClr val="00B0F0"/>
                </a:solidFill>
                <a:latin typeface="Times New Roman" panose="02020603050405020304" pitchFamily="18" charset="0"/>
                <a:cs typeface="Times New Roman" panose="02020603050405020304" pitchFamily="18" charset="0"/>
              </a:rPr>
              <a:t>：</a:t>
            </a:r>
            <a:endParaRPr lang="en-US" altLang="zh-CN" sz="28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25000"/>
              </a:lnSpc>
              <a:spcBef>
                <a:spcPts val="1000"/>
              </a:spcBef>
              <a:spcAft>
                <a:spcPts val="600"/>
              </a:spcAft>
              <a:buClr>
                <a:schemeClr val="tx1"/>
              </a:buClr>
              <a:buSzPct val="150000"/>
              <a:buFont typeface="Arial" pitchFamily="34" charset="0"/>
              <a:buChar char="•"/>
              <a:defRPr/>
            </a:pPr>
            <a:r>
              <a:rPr lang="zh-CN" altLang="en-US" sz="2400" smtClean="0"/>
              <a:t>出行</a:t>
            </a:r>
            <a:r>
              <a:rPr lang="zh-CN" altLang="en-US" sz="2400"/>
              <a:t>必须是有目的的；</a:t>
            </a:r>
            <a:endParaRPr lang="en-US" altLang="zh-CN" sz="2400"/>
          </a:p>
          <a:p>
            <a:pPr marL="742950" lvl="1" indent="-285750" defTabSz="914400">
              <a:lnSpc>
                <a:spcPct val="125000"/>
              </a:lnSpc>
              <a:spcBef>
                <a:spcPts val="1000"/>
              </a:spcBef>
              <a:spcAft>
                <a:spcPts val="600"/>
              </a:spcAft>
              <a:buClr>
                <a:schemeClr val="tx1"/>
              </a:buClr>
              <a:buSzPct val="150000"/>
              <a:buFont typeface="Arial" pitchFamily="34" charset="0"/>
              <a:buChar char="•"/>
              <a:defRPr/>
            </a:pPr>
            <a:r>
              <a:rPr lang="zh-CN" altLang="en-US" sz="2400" smtClean="0"/>
              <a:t>一</a:t>
            </a:r>
            <a:r>
              <a:rPr lang="zh-CN" altLang="en-US" sz="2400"/>
              <a:t>个单程为一次出行，即一次出行必须有且仅有一个起点和一个讫点。</a:t>
            </a:r>
            <a:endParaRPr lang="en-US" altLang="zh-CN" sz="2400"/>
          </a:p>
          <a:p>
            <a:pPr marL="742950" lvl="1" indent="-285750" defTabSz="914400">
              <a:lnSpc>
                <a:spcPct val="125000"/>
              </a:lnSpc>
              <a:spcBef>
                <a:spcPts val="1000"/>
              </a:spcBef>
              <a:spcAft>
                <a:spcPts val="600"/>
              </a:spcAft>
              <a:buClr>
                <a:schemeClr val="tx1"/>
              </a:buClr>
              <a:buSzPct val="150000"/>
              <a:buFont typeface="Arial" pitchFamily="34" charset="0"/>
              <a:buChar char="•"/>
              <a:defRPr/>
            </a:pPr>
            <a:r>
              <a:rPr lang="zh-CN" altLang="en-US" sz="2400" smtClean="0"/>
              <a:t>不</a:t>
            </a:r>
            <a:r>
              <a:rPr lang="zh-CN" altLang="en-US" sz="2400"/>
              <a:t>受换乘影响，即一次出行可能包括几种交通形式（如步行、自行车及乘车）。</a:t>
            </a:r>
            <a:r>
              <a:rPr lang="en-US" altLang="zh-CN" sz="2400"/>
              <a:t>          </a:t>
            </a:r>
            <a:endParaRPr lang="zh-CN" altLang="en-US" sz="2400"/>
          </a:p>
          <a:p>
            <a:pPr marL="228600" lvl="1" indent="-228600" defTabSz="914400">
              <a:lnSpc>
                <a:spcPct val="125000"/>
              </a:lnSpc>
              <a:spcBef>
                <a:spcPts val="1000"/>
              </a:spcBef>
              <a:buFont typeface="Wingdings" panose="05000000000000000000" pitchFamily="2" charset="2"/>
              <a:buChar char="n"/>
              <a:defRPr/>
            </a:pPr>
            <a:endParaRPr lang="zh-CN" altLang="en-US" sz="2800" smtClean="0">
              <a:latin typeface="Times New Roman" panose="02020603050405020304" pitchFamily="18" charset="0"/>
              <a:cs typeface="Times New Roman" panose="02020603050405020304" pitchFamily="18" charset="0"/>
              <a:sym typeface="+mn-lt"/>
            </a:endParaRPr>
          </a:p>
        </p:txBody>
      </p:sp>
      <p:pic>
        <p:nvPicPr>
          <p:cNvPr id="14" name="Picture 2"/>
          <p:cNvPicPr>
            <a:picLocks noChangeAspect="1" noChangeArrowheads="1"/>
          </p:cNvPicPr>
          <p:nvPr/>
        </p:nvPicPr>
        <p:blipFill>
          <a:blip r:embed="rId3">
            <a:extLst>
              <a:ext uri="{28A0092B-C50C-407E-A947-70E740481C1C}">
                <a14:useLocalDpi xmlns:a14="http://schemas.microsoft.com/office/drawing/2010/main" val="0"/>
              </a:ext>
            </a:extLst>
          </a:blip>
          <a:srcRect l="1" t="1542" r="810" b="7555"/>
          <a:stretch>
            <a:fillRect/>
          </a:stretch>
        </p:blipFill>
        <p:spPr bwMode="auto">
          <a:xfrm>
            <a:off x="7470181" y="4716185"/>
            <a:ext cx="4103041" cy="143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linds(horizontal)">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基本术语</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16</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117946"/>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25000"/>
              </a:lnSpc>
              <a:spcBef>
                <a:spcPts val="1000"/>
              </a:spcBef>
              <a:buFont typeface="Wingdings" panose="05000000000000000000" pitchFamily="2" charset="2"/>
              <a:buChar char="n"/>
              <a:defRPr/>
            </a:pPr>
            <a:r>
              <a:rPr lang="zh-CN" altLang="en-US" sz="2800" b="1" smtClean="0">
                <a:solidFill>
                  <a:srgbClr val="00B0F0"/>
                </a:solidFill>
                <a:latin typeface="Times New Roman" panose="02020603050405020304" pitchFamily="18" charset="0"/>
                <a:cs typeface="Times New Roman" panose="02020603050405020304" pitchFamily="18" charset="0"/>
                <a:sym typeface="+mn-lt"/>
              </a:rPr>
              <a:t>境内出行</a:t>
            </a:r>
            <a:r>
              <a:rPr lang="zh-CN" altLang="en-US" sz="2400">
                <a:latin typeface="Times New Roman" panose="02020603050405020304" pitchFamily="18" charset="0"/>
                <a:cs typeface="Times New Roman" panose="02020603050405020304" pitchFamily="18" charset="0"/>
                <a:sym typeface="+mn-lt"/>
              </a:rPr>
              <a:t>：</a:t>
            </a:r>
            <a:r>
              <a:rPr lang="zh-CN" altLang="en-US" sz="2400" smtClean="0">
                <a:latin typeface="Times New Roman" panose="02020603050405020304" pitchFamily="18" charset="0"/>
                <a:cs typeface="Times New Roman" panose="02020603050405020304" pitchFamily="18" charset="0"/>
                <a:sym typeface="+mn-lt"/>
              </a:rPr>
              <a:t>起点</a:t>
            </a:r>
            <a:r>
              <a:rPr lang="zh-CN" altLang="en-US" sz="2400">
                <a:latin typeface="Times New Roman" panose="02020603050405020304" pitchFamily="18" charset="0"/>
                <a:cs typeface="Times New Roman" panose="02020603050405020304" pitchFamily="18" charset="0"/>
                <a:sym typeface="+mn-lt"/>
              </a:rPr>
              <a:t>、讫点均在调查区域内的出行。</a:t>
            </a:r>
            <a:endParaRPr lang="zh-CN" altLang="en-US" sz="240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过境</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出行</a:t>
            </a:r>
            <a:r>
              <a:rPr lang="zh-CN" altLang="en-US" sz="2400">
                <a:latin typeface="Times New Roman" panose="02020603050405020304" pitchFamily="18" charset="0"/>
                <a:cs typeface="Times New Roman" panose="02020603050405020304" pitchFamily="18" charset="0"/>
                <a:sym typeface="+mn-lt"/>
              </a:rPr>
              <a:t>：起点、讫点均在调查区域外的出行。</a:t>
            </a:r>
            <a:endParaRPr lang="zh-CN" altLang="en-US" sz="240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内外</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出行</a:t>
            </a:r>
            <a:r>
              <a:rPr lang="zh-CN" altLang="en-US" sz="2400">
                <a:latin typeface="Times New Roman" panose="02020603050405020304" pitchFamily="18" charset="0"/>
                <a:cs typeface="Times New Roman" panose="02020603050405020304" pitchFamily="18" charset="0"/>
                <a:sym typeface="+mn-lt"/>
              </a:rPr>
              <a:t>：起点、讫点中有一个在调查区域内的出行</a:t>
            </a:r>
            <a:r>
              <a:rPr lang="zh-CN" altLang="en-US" sz="2400" smtClean="0">
                <a:latin typeface="Times New Roman" panose="02020603050405020304" pitchFamily="18" charset="0"/>
                <a:cs typeface="Times New Roman" panose="02020603050405020304" pitchFamily="18" charset="0"/>
                <a:sym typeface="+mn-lt"/>
              </a:rPr>
              <a:t>。</a:t>
            </a:r>
            <a:endParaRPr lang="en-US" altLang="zh-CN" sz="2400" smtClean="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小区</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质心</a:t>
            </a:r>
            <a:r>
              <a:rPr lang="zh-CN" altLang="en-US" sz="2400">
                <a:latin typeface="Times New Roman" panose="02020603050405020304" pitchFamily="18" charset="0"/>
                <a:cs typeface="Times New Roman" panose="02020603050405020304" pitchFamily="18" charset="0"/>
                <a:sym typeface="+mn-lt"/>
              </a:rPr>
              <a:t>：小区内出行代表点，小区所有的出行从该点发生，但不是该区的几何中心。</a:t>
            </a:r>
            <a:endParaRPr lang="zh-CN" altLang="en-US" sz="240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境界</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线</a:t>
            </a:r>
            <a:r>
              <a:rPr lang="zh-CN" altLang="en-US" sz="2400">
                <a:latin typeface="Times New Roman" panose="02020603050405020304" pitchFamily="18" charset="0"/>
                <a:cs typeface="Times New Roman" panose="02020603050405020304" pitchFamily="18" charset="0"/>
                <a:sym typeface="+mn-lt"/>
              </a:rPr>
              <a:t>：指规定调查区域范围的边界线。</a:t>
            </a:r>
            <a:endParaRPr lang="en-US" altLang="zh-CN" sz="2400">
              <a:latin typeface="Times New Roman" panose="02020603050405020304" pitchFamily="18" charset="0"/>
              <a:cs typeface="Times New Roman" panose="02020603050405020304" pitchFamily="18" charset="0"/>
              <a:sym typeface="+mn-lt"/>
            </a:endParaRPr>
          </a:p>
          <a:p>
            <a:pPr marL="228600" lvl="1" indent="-228600" defTabSz="914400">
              <a:lnSpc>
                <a:spcPct val="125000"/>
              </a:lnSpc>
              <a:spcBef>
                <a:spcPts val="1000"/>
              </a:spcBef>
              <a:buFont typeface="Wingdings" panose="05000000000000000000" pitchFamily="2" charset="2"/>
              <a:buChar char="n"/>
              <a:defRPr/>
            </a:pPr>
            <a:endParaRPr lang="zh-CN" altLang="en-US" sz="2400">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基本术语</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17</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117946"/>
            <a:ext cx="6717239"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1" indent="-228600" defTabSz="914400">
              <a:lnSpc>
                <a:spcPct val="110000"/>
              </a:lnSpc>
              <a:spcBef>
                <a:spcPts val="600"/>
              </a:spcBef>
              <a:buFont typeface="Wingdings" panose="05000000000000000000" pitchFamily="2" charset="2"/>
              <a:buChar char="n"/>
              <a:defRPr/>
            </a:pPr>
            <a:r>
              <a:rPr lang="zh-CN" altLang="zh-CN" sz="2800" b="1">
                <a:solidFill>
                  <a:srgbClr val="00B0F0"/>
                </a:solidFill>
                <a:latin typeface="Times New Roman" panose="02020603050405020304" pitchFamily="18" charset="0"/>
                <a:cs typeface="Times New Roman" panose="02020603050405020304" pitchFamily="18" charset="0"/>
              </a:rPr>
              <a:t>核查</a:t>
            </a:r>
            <a:r>
              <a:rPr lang="zh-CN" altLang="zh-CN" sz="2800" b="1" smtClean="0">
                <a:solidFill>
                  <a:srgbClr val="00B0F0"/>
                </a:solidFill>
                <a:latin typeface="Times New Roman" panose="02020603050405020304" pitchFamily="18" charset="0"/>
                <a:cs typeface="Times New Roman" panose="02020603050405020304" pitchFamily="18" charset="0"/>
              </a:rPr>
              <a:t>线</a:t>
            </a:r>
            <a:endParaRPr lang="en-US" altLang="zh-CN" sz="2800" b="1" smtClean="0">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600"/>
              </a:spcBef>
              <a:spcAft>
                <a:spcPts val="600"/>
              </a:spcAft>
              <a:buClr>
                <a:schemeClr val="tx1"/>
              </a:buClr>
              <a:buSzPct val="150000"/>
              <a:buFont typeface="Arial" pitchFamily="34" charset="0"/>
              <a:buChar char="•"/>
              <a:defRPr/>
            </a:pPr>
            <a:r>
              <a:rPr lang="zh-CN" altLang="zh-CN" sz="2400"/>
              <a:t>为校核起讫点调查结果的精度，在调查区域内设置的分隔线，一般借用天然或人工障碍，如河流、铁道等</a:t>
            </a:r>
            <a:r>
              <a:rPr lang="zh-CN" altLang="zh-CN" sz="2400" smtClean="0"/>
              <a:t>。</a:t>
            </a:r>
            <a:endParaRPr lang="en-US" altLang="zh-CN" sz="2400" smtClean="0"/>
          </a:p>
          <a:p>
            <a:pPr marL="742950" lvl="1" indent="-285750" defTabSz="914400">
              <a:lnSpc>
                <a:spcPct val="110000"/>
              </a:lnSpc>
              <a:spcBef>
                <a:spcPts val="600"/>
              </a:spcBef>
              <a:spcAft>
                <a:spcPts val="600"/>
              </a:spcAft>
              <a:buClr>
                <a:schemeClr val="tx1"/>
              </a:buClr>
              <a:buSzPct val="150000"/>
              <a:buFont typeface="Arial" pitchFamily="34" charset="0"/>
              <a:buChar char="•"/>
              <a:defRPr/>
            </a:pPr>
            <a:r>
              <a:rPr lang="zh-CN" altLang="zh-CN" sz="2400" smtClean="0"/>
              <a:t>可</a:t>
            </a:r>
            <a:r>
              <a:rPr lang="zh-CN" altLang="zh-CN" sz="2400"/>
              <a:t>设一条或多条，将调查区分为几部分，在穿过该线的所有道路断面上进行交通流量的调查，将通过该线的实测交通同起讫点调查中所得到通过该线的</a:t>
            </a:r>
            <a:r>
              <a:rPr lang="en-US" altLang="zh-CN" sz="2400"/>
              <a:t>OD</a:t>
            </a:r>
            <a:r>
              <a:rPr lang="zh-CN" altLang="zh-CN" sz="2400"/>
              <a:t>交通量进行比较。</a:t>
            </a:r>
            <a:endParaRPr lang="en-US" altLang="zh-CN" sz="2400"/>
          </a:p>
          <a:p>
            <a:pPr marL="228600" lvl="1" indent="-228600" defTabSz="914400">
              <a:lnSpc>
                <a:spcPct val="110000"/>
              </a:lnSpc>
              <a:spcBef>
                <a:spcPts val="600"/>
              </a:spcBef>
              <a:buFont typeface="Wingdings" panose="05000000000000000000" pitchFamily="2" charset="2"/>
              <a:buChar char="n"/>
              <a:defRPr/>
            </a:pPr>
            <a:r>
              <a:rPr lang="zh-CN" altLang="zh-CN" sz="2800" b="1">
                <a:solidFill>
                  <a:srgbClr val="00B0F0"/>
                </a:solidFill>
                <a:latin typeface="Times New Roman" panose="02020603050405020304" pitchFamily="18" charset="0"/>
                <a:cs typeface="Times New Roman" panose="02020603050405020304" pitchFamily="18" charset="0"/>
              </a:rPr>
              <a:t>期望</a:t>
            </a:r>
            <a:r>
              <a:rPr lang="zh-CN" altLang="zh-CN" sz="2800" b="1" smtClean="0">
                <a:solidFill>
                  <a:srgbClr val="00B0F0"/>
                </a:solidFill>
                <a:latin typeface="Times New Roman" panose="02020603050405020304" pitchFamily="18" charset="0"/>
                <a:cs typeface="Times New Roman" panose="02020603050405020304" pitchFamily="18" charset="0"/>
              </a:rPr>
              <a:t>线</a:t>
            </a:r>
            <a:endParaRPr lang="en-US" altLang="zh-CN" sz="2800" b="1" smtClean="0">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600"/>
              </a:spcBef>
              <a:spcAft>
                <a:spcPts val="600"/>
              </a:spcAft>
              <a:buClr>
                <a:schemeClr val="tx1"/>
              </a:buClr>
              <a:buSzPct val="150000"/>
              <a:buFont typeface="Arial" pitchFamily="34" charset="0"/>
              <a:buChar char="•"/>
              <a:defRPr/>
            </a:pPr>
            <a:r>
              <a:rPr lang="zh-CN" altLang="zh-CN" sz="2400"/>
              <a:t>指连接各个小区形心的直线，代表了小区之间的出行，其宽度通常根据出行数大小而定。</a:t>
            </a:r>
            <a:endParaRPr lang="zh-CN" altLang="en-US" sz="2400">
              <a:sym typeface="+mn-lt"/>
            </a:endParaRPr>
          </a:p>
        </p:txBody>
      </p:sp>
      <p:pic>
        <p:nvPicPr>
          <p:cNvPr id="5" name="Picture 2" descr="武汉市八区公交方式OD分布图"/>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24584" y="3574494"/>
            <a:ext cx="3593863" cy="2592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图片 5"/>
          <p:cNvPicPr/>
          <p:nvPr/>
        </p:nvPicPr>
        <p:blipFill>
          <a:blip r:embed="rId3"/>
          <a:stretch>
            <a:fillRect/>
          </a:stretch>
        </p:blipFill>
        <p:spPr>
          <a:xfrm>
            <a:off x="7570970" y="1117946"/>
            <a:ext cx="4091378" cy="2367302"/>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调查的目的</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18</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400" smtClean="0">
                <a:latin typeface="Times New Roman" panose="02020603050405020304" pitchFamily="18" charset="0"/>
                <a:cs typeface="Times New Roman" panose="02020603050405020304" pitchFamily="18" charset="0"/>
                <a:sym typeface="+mn-lt"/>
              </a:rPr>
              <a:t>通过</a:t>
            </a:r>
            <a:r>
              <a:rPr lang="zh-CN" altLang="en-US" sz="2400">
                <a:latin typeface="Times New Roman" panose="02020603050405020304" pitchFamily="18" charset="0"/>
                <a:cs typeface="Times New Roman" panose="02020603050405020304" pitchFamily="18" charset="0"/>
                <a:sym typeface="+mn-lt"/>
              </a:rPr>
              <a:t>收集出行类别与数量资料，在计算机上模拟现状的出行，为发现主要交通症结，调整与改善道路系统功能，从系统上和政策上对近期、远期工程项目排序提供依据；</a:t>
            </a:r>
            <a:endParaRPr lang="zh-CN" altLang="en-US" sz="2400">
              <a:latin typeface="Times New Roman" panose="02020603050405020304" pitchFamily="18" charset="0"/>
              <a:cs typeface="Times New Roman" panose="02020603050405020304" pitchFamily="18" charset="0"/>
              <a:sym typeface="+mn-lt"/>
            </a:endParaRPr>
          </a:p>
          <a:p>
            <a:pPr marL="228600" indent="-228600" defTabSz="914400">
              <a:lnSpc>
                <a:spcPct val="125000"/>
              </a:lnSpc>
              <a:spcBef>
                <a:spcPts val="1000"/>
              </a:spcBef>
              <a:buFont typeface="Wingdings" panose="05000000000000000000" pitchFamily="2" charset="2"/>
              <a:buChar char="n"/>
              <a:defRPr/>
            </a:pPr>
            <a:r>
              <a:rPr lang="zh-CN" altLang="en-US" sz="2400">
                <a:latin typeface="Times New Roman" panose="02020603050405020304" pitchFamily="18" charset="0"/>
                <a:cs typeface="Times New Roman" panose="02020603050405020304" pitchFamily="18" charset="0"/>
                <a:sym typeface="+mn-lt"/>
              </a:rPr>
              <a:t>由</a:t>
            </a:r>
            <a:r>
              <a:rPr lang="en-US" altLang="zh-CN" sz="2400">
                <a:latin typeface="Times New Roman" panose="02020603050405020304" pitchFamily="18" charset="0"/>
                <a:cs typeface="Times New Roman" panose="02020603050405020304" pitchFamily="18" charset="0"/>
                <a:sym typeface="+mn-lt"/>
              </a:rPr>
              <a:t>OD</a:t>
            </a:r>
            <a:r>
              <a:rPr lang="zh-CN" altLang="en-US" sz="2400">
                <a:latin typeface="Times New Roman" panose="02020603050405020304" pitchFamily="18" charset="0"/>
                <a:cs typeface="Times New Roman" panose="02020603050405020304" pitchFamily="18" charset="0"/>
                <a:sym typeface="+mn-lt"/>
              </a:rPr>
              <a:t>调查资料、土地使用资料建立各类交通预测模型，为远期交通规划提供依据；</a:t>
            </a:r>
            <a:endParaRPr lang="zh-CN" altLang="en-US" sz="2400">
              <a:latin typeface="Times New Roman" panose="02020603050405020304" pitchFamily="18" charset="0"/>
              <a:cs typeface="Times New Roman" panose="02020603050405020304" pitchFamily="18" charset="0"/>
              <a:sym typeface="+mn-lt"/>
            </a:endParaRPr>
          </a:p>
          <a:p>
            <a:pPr marL="228600" indent="-228600" defTabSz="914400">
              <a:lnSpc>
                <a:spcPct val="125000"/>
              </a:lnSpc>
              <a:spcBef>
                <a:spcPts val="1000"/>
              </a:spcBef>
              <a:buFont typeface="Wingdings" panose="05000000000000000000" pitchFamily="2" charset="2"/>
              <a:buChar char="n"/>
              <a:defRPr/>
            </a:pPr>
            <a:r>
              <a:rPr lang="zh-CN" altLang="en-US" sz="2400">
                <a:latin typeface="Times New Roman" panose="02020603050405020304" pitchFamily="18" charset="0"/>
                <a:cs typeface="Times New Roman" panose="02020603050405020304" pitchFamily="18" charset="0"/>
                <a:sym typeface="+mn-lt"/>
              </a:rPr>
              <a:t>客观地分析评价各类交通出行的特征，特别是公共交通服务水平，为提高公共交通系统运行效率以及制定近期、远期交通政策提供有效信息。</a:t>
            </a:r>
            <a:endParaRPr lang="zh-CN" altLang="en-US" sz="2400">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调查的内容和方法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19</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spcBef>
                <a:spcPts val="500"/>
              </a:spcBef>
              <a:buFont typeface="Wingdings" panose="05000000000000000000" pitchFamily="2" charset="2"/>
              <a:buChar char="n"/>
              <a:defRPr/>
            </a:pPr>
            <a:r>
              <a:rPr lang="en-US" altLang="zh-CN" sz="2800" b="1" smtClean="0">
                <a:solidFill>
                  <a:srgbClr val="00B0F0"/>
                </a:solidFill>
                <a:latin typeface="Times New Roman" panose="02020603050405020304" pitchFamily="18" charset="0"/>
                <a:cs typeface="Times New Roman" panose="02020603050405020304" pitchFamily="18" charset="0"/>
                <a:sym typeface="+mn-lt"/>
              </a:rPr>
              <a:t>OD</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调查</a:t>
            </a:r>
            <a:r>
              <a:rPr lang="zh-CN" altLang="en-US" sz="2800" b="1">
                <a:solidFill>
                  <a:srgbClr val="00B0F0"/>
                </a:solidFill>
                <a:latin typeface="Times New Roman" panose="02020603050405020304" pitchFamily="18" charset="0"/>
                <a:cs typeface="Times New Roman" panose="02020603050405020304" pitchFamily="18" charset="0"/>
                <a:sym typeface="+mn-lt"/>
              </a:rPr>
              <a:t>的内容</a:t>
            </a:r>
            <a:endParaRPr lang="en-US" altLang="zh-CN" sz="2000"/>
          </a:p>
          <a:p>
            <a:pPr lvl="1" defTabSz="914400">
              <a:spcBef>
                <a:spcPts val="500"/>
              </a:spcBef>
              <a:spcAft>
                <a:spcPts val="600"/>
              </a:spcAft>
              <a:buClr>
                <a:schemeClr val="tx1"/>
              </a:buClr>
              <a:buSzPct val="150000"/>
              <a:defRPr/>
            </a:pPr>
            <a:r>
              <a:rPr lang="zh-CN" altLang="zh-CN" sz="2400" b="1" smtClean="0"/>
              <a:t>（</a:t>
            </a:r>
            <a:r>
              <a:rPr lang="en-US" altLang="zh-CN" sz="2400" b="1"/>
              <a:t>1</a:t>
            </a:r>
            <a:r>
              <a:rPr lang="zh-CN" altLang="zh-CN" sz="2400" b="1"/>
              <a:t>）居民出行</a:t>
            </a:r>
            <a:r>
              <a:rPr lang="en-US" altLang="zh-CN" sz="2400" b="1"/>
              <a:t>OD</a:t>
            </a:r>
            <a:r>
              <a:rPr lang="zh-CN" altLang="zh-CN" sz="2400" b="1"/>
              <a:t>调查</a:t>
            </a:r>
            <a:endParaRPr lang="zh-CN" altLang="zh-CN" sz="2400" b="1"/>
          </a:p>
          <a:p>
            <a:pPr marL="742950" lvl="1" indent="-285750" defTabSz="914400">
              <a:spcBef>
                <a:spcPts val="500"/>
              </a:spcBef>
              <a:spcAft>
                <a:spcPts val="600"/>
              </a:spcAft>
              <a:buClr>
                <a:schemeClr val="tx1"/>
              </a:buClr>
              <a:buSzPct val="150000"/>
              <a:buFont typeface="Arial" pitchFamily="34" charset="0"/>
              <a:buChar char="•"/>
              <a:defRPr/>
            </a:pPr>
            <a:r>
              <a:rPr lang="zh-CN" altLang="zh-CN" sz="2200"/>
              <a:t>居民出行</a:t>
            </a:r>
            <a:r>
              <a:rPr lang="en-US" altLang="zh-CN" sz="2200"/>
              <a:t>OD</a:t>
            </a:r>
            <a:r>
              <a:rPr lang="zh-CN" altLang="zh-CN" sz="2200"/>
              <a:t>调查主要包含城市居民和城市流动人口的出行</a:t>
            </a:r>
            <a:r>
              <a:rPr lang="zh-CN" altLang="zh-CN" sz="2200" smtClean="0"/>
              <a:t>调查</a:t>
            </a:r>
            <a:r>
              <a:rPr lang="zh-CN" altLang="en-US" sz="2200" smtClean="0"/>
              <a:t>。</a:t>
            </a:r>
            <a:endParaRPr lang="en-US" altLang="zh-CN" sz="2200" smtClean="0"/>
          </a:p>
          <a:p>
            <a:pPr marL="742950" lvl="1" indent="-285750" defTabSz="914400">
              <a:spcBef>
                <a:spcPts val="500"/>
              </a:spcBef>
              <a:spcAft>
                <a:spcPts val="600"/>
              </a:spcAft>
              <a:buClr>
                <a:schemeClr val="tx1"/>
              </a:buClr>
              <a:buSzPct val="150000"/>
              <a:buFont typeface="Arial" pitchFamily="34" charset="0"/>
              <a:buChar char="•"/>
              <a:defRPr/>
            </a:pPr>
            <a:r>
              <a:rPr lang="zh-CN" altLang="zh-CN" sz="2200" smtClean="0"/>
              <a:t>调查</a:t>
            </a:r>
            <a:r>
              <a:rPr lang="zh-CN" altLang="zh-CN" sz="2200"/>
              <a:t>内容主要包括居民的性别、年龄、职业、收入等基本情况，以及居民出行的起讫点分布、出行目的、出行方式、出行时间、出行距离、出行次数等出行情况，是世界各国开展出行调查最常见的形式。</a:t>
            </a:r>
            <a:endParaRPr lang="zh-CN" altLang="zh-CN" sz="2200"/>
          </a:p>
          <a:p>
            <a:pPr lvl="1" defTabSz="914400">
              <a:spcBef>
                <a:spcPts val="500"/>
              </a:spcBef>
              <a:spcAft>
                <a:spcPts val="600"/>
              </a:spcAft>
              <a:buClr>
                <a:schemeClr val="tx1"/>
              </a:buClr>
              <a:buSzPct val="150000"/>
              <a:defRPr/>
            </a:pPr>
            <a:r>
              <a:rPr lang="zh-CN" altLang="zh-CN" sz="2400" b="1"/>
              <a:t>（</a:t>
            </a:r>
            <a:r>
              <a:rPr lang="en-US" altLang="zh-CN" sz="2400" b="1"/>
              <a:t>2</a:t>
            </a:r>
            <a:r>
              <a:rPr lang="zh-CN" altLang="zh-CN" sz="2400" b="1"/>
              <a:t>）车辆出行</a:t>
            </a:r>
            <a:r>
              <a:rPr lang="en-US" altLang="zh-CN" sz="2400" b="1"/>
              <a:t>OD</a:t>
            </a:r>
            <a:r>
              <a:rPr lang="zh-CN" altLang="zh-CN" sz="2400" b="1"/>
              <a:t>调查</a:t>
            </a:r>
            <a:endParaRPr lang="zh-CN" altLang="zh-CN" sz="2400" b="1"/>
          </a:p>
          <a:p>
            <a:pPr marL="742950" lvl="1" indent="-285750" defTabSz="914400">
              <a:spcBef>
                <a:spcPts val="500"/>
              </a:spcBef>
              <a:spcAft>
                <a:spcPts val="600"/>
              </a:spcAft>
              <a:buClr>
                <a:schemeClr val="tx1"/>
              </a:buClr>
              <a:buSzPct val="150000"/>
              <a:buFont typeface="Arial" pitchFamily="34" charset="0"/>
              <a:buChar char="•"/>
              <a:defRPr/>
            </a:pPr>
            <a:r>
              <a:rPr lang="zh-CN" altLang="zh-CN" sz="2200"/>
              <a:t>车辆出行主要包括机动车出行和非机动车出行，主要调查车型、出行目的、起讫点、货物种类、平均吨（座）位和实载率等。</a:t>
            </a:r>
            <a:endParaRPr lang="zh-CN" altLang="zh-CN" sz="2200"/>
          </a:p>
          <a:p>
            <a:pPr lvl="1" defTabSz="914400">
              <a:spcBef>
                <a:spcPts val="500"/>
              </a:spcBef>
              <a:spcAft>
                <a:spcPts val="600"/>
              </a:spcAft>
              <a:buClr>
                <a:schemeClr val="tx1"/>
              </a:buClr>
              <a:buSzPct val="150000"/>
              <a:defRPr/>
            </a:pPr>
            <a:r>
              <a:rPr lang="zh-CN" altLang="zh-CN" sz="2400" b="1" smtClean="0"/>
              <a:t>（</a:t>
            </a:r>
            <a:r>
              <a:rPr lang="en-US" altLang="zh-CN" sz="2400" b="1" smtClean="0"/>
              <a:t>3</a:t>
            </a:r>
            <a:r>
              <a:rPr lang="zh-CN" altLang="zh-CN" sz="2400" b="1" smtClean="0"/>
              <a:t>）货物出行</a:t>
            </a:r>
            <a:r>
              <a:rPr lang="en-US" altLang="zh-CN" sz="2400" b="1" smtClean="0"/>
              <a:t>OD</a:t>
            </a:r>
            <a:r>
              <a:rPr lang="zh-CN" altLang="zh-CN" sz="2400" b="1" smtClean="0"/>
              <a:t>调查</a:t>
            </a:r>
            <a:endParaRPr lang="zh-CN" altLang="zh-CN" sz="2400" b="1" smtClean="0"/>
          </a:p>
          <a:p>
            <a:pPr marL="742950" lvl="1" indent="-285750" defTabSz="914400">
              <a:spcBef>
                <a:spcPts val="500"/>
              </a:spcBef>
              <a:spcAft>
                <a:spcPts val="600"/>
              </a:spcAft>
              <a:buClr>
                <a:schemeClr val="tx1"/>
              </a:buClr>
              <a:buSzPct val="150000"/>
              <a:buFont typeface="Arial" pitchFamily="34" charset="0"/>
              <a:buChar char="•"/>
              <a:defRPr/>
            </a:pPr>
            <a:r>
              <a:rPr lang="zh-CN" altLang="zh-CN" sz="2200"/>
              <a:t>货流调查的重点是调查货源点和吸引点的分布，货流分类数量和比重，货运方式分配等。</a:t>
            </a:r>
            <a:endParaRPr lang="zh-CN" altLang="zh-CN" sz="22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兰州市居民出行调查——家庭及个人信息表</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20</a:t>
            </a:fld>
            <a:endParaRPr lang="zh-CN" altLang="en-US">
              <a:latin typeface="+mn-ea"/>
              <a:cs typeface="Times New Roman" panose="02020603050405020304" pitchFamily="18" charset="0"/>
              <a:sym typeface="+mn-lt"/>
            </a:endParaRPr>
          </a:p>
        </p:txBody>
      </p:sp>
      <p:pic>
        <p:nvPicPr>
          <p:cNvPr id="5" name="图片 4"/>
          <p:cNvPicPr/>
          <p:nvPr/>
        </p:nvPicPr>
        <p:blipFill>
          <a:blip r:embed="rId2"/>
          <a:stretch>
            <a:fillRect/>
          </a:stretch>
        </p:blipFill>
        <p:spPr bwMode="auto">
          <a:xfrm>
            <a:off x="1658983" y="1136469"/>
            <a:ext cx="8278835" cy="5702163"/>
          </a:xfrm>
          <a:prstGeom prst="rect">
            <a:avLst/>
          </a:prstGeom>
          <a:noFill/>
          <a:ln w="9525">
            <a:noFill/>
            <a:miter lim="800000"/>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兰州市居民出行调查——个人出行信息表</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21</a:t>
            </a:fld>
            <a:endParaRPr lang="zh-CN" altLang="en-US">
              <a:latin typeface="+mn-ea"/>
              <a:cs typeface="Times New Roman" panose="02020603050405020304" pitchFamily="18" charset="0"/>
              <a:sym typeface="+mn-lt"/>
            </a:endParaRPr>
          </a:p>
        </p:txBody>
      </p:sp>
      <p:pic>
        <p:nvPicPr>
          <p:cNvPr id="6" name="图片 5"/>
          <p:cNvPicPr/>
          <p:nvPr/>
        </p:nvPicPr>
        <p:blipFill>
          <a:blip r:embed="rId2"/>
          <a:srcRect b="-1411"/>
          <a:stretch>
            <a:fillRect/>
          </a:stretch>
        </p:blipFill>
        <p:spPr bwMode="auto">
          <a:xfrm>
            <a:off x="1685109" y="1136469"/>
            <a:ext cx="8353194" cy="5813224"/>
          </a:xfrm>
          <a:prstGeom prst="rect">
            <a:avLst/>
          </a:prstGeom>
          <a:noFill/>
          <a:ln w="9525">
            <a:noFill/>
            <a:miter lim="800000"/>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22</a:t>
            </a:fld>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23</a:t>
            </a:fld>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24</a:t>
            </a:fld>
            <a:endParaRPr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调查的内容和方法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25</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调查的方法</a:t>
            </a:r>
            <a:endParaRPr lang="en-US" altLang="zh-CN" sz="2000"/>
          </a:p>
          <a:p>
            <a:pPr marL="742950" lvl="1" indent="-285750" defTabSz="914400">
              <a:lnSpc>
                <a:spcPct val="125000"/>
              </a:lnSpc>
              <a:spcBef>
                <a:spcPts val="600"/>
              </a:spcBef>
              <a:buFont typeface="Arial" pitchFamily="34" charset="0"/>
              <a:buChar char="•"/>
              <a:defRPr/>
            </a:pPr>
            <a:r>
              <a:rPr lang="zh-CN" altLang="zh-CN" sz="2400"/>
              <a:t>家访调查法</a:t>
            </a:r>
            <a:endParaRPr lang="en-US" altLang="zh-CN" sz="2400"/>
          </a:p>
          <a:p>
            <a:pPr marL="742950" lvl="1" indent="-285750" defTabSz="914400">
              <a:lnSpc>
                <a:spcPct val="125000"/>
              </a:lnSpc>
              <a:spcBef>
                <a:spcPts val="600"/>
              </a:spcBef>
              <a:buFont typeface="Arial" pitchFamily="34" charset="0"/>
              <a:buChar char="•"/>
              <a:defRPr/>
            </a:pPr>
            <a:r>
              <a:rPr lang="zh-CN" altLang="zh-CN" sz="2400"/>
              <a:t>电话询问法</a:t>
            </a:r>
            <a:endParaRPr lang="en-US" altLang="zh-CN" sz="2400"/>
          </a:p>
          <a:p>
            <a:pPr marL="742950" lvl="1" indent="-285750" defTabSz="914400">
              <a:lnSpc>
                <a:spcPct val="125000"/>
              </a:lnSpc>
              <a:spcBef>
                <a:spcPts val="600"/>
              </a:spcBef>
              <a:buFont typeface="Arial" pitchFamily="34" charset="0"/>
              <a:buChar char="•"/>
              <a:defRPr/>
            </a:pPr>
            <a:r>
              <a:rPr lang="zh-CN" altLang="zh-CN" sz="2400"/>
              <a:t>邮递调查法</a:t>
            </a:r>
            <a:endParaRPr lang="en-US" altLang="zh-CN" sz="2400"/>
          </a:p>
          <a:p>
            <a:pPr marL="742950" lvl="1" indent="-285750" defTabSz="914400">
              <a:lnSpc>
                <a:spcPct val="125000"/>
              </a:lnSpc>
              <a:spcBef>
                <a:spcPts val="600"/>
              </a:spcBef>
              <a:buFont typeface="Arial" pitchFamily="34" charset="0"/>
              <a:buChar char="•"/>
              <a:defRPr/>
            </a:pPr>
            <a:r>
              <a:rPr lang="zh-CN" altLang="zh-CN" sz="2400"/>
              <a:t>路边询问法</a:t>
            </a:r>
            <a:endParaRPr lang="en-US" altLang="zh-CN" sz="2400"/>
          </a:p>
          <a:p>
            <a:pPr marL="742950" lvl="1" indent="-285750" defTabSz="914400">
              <a:lnSpc>
                <a:spcPct val="125000"/>
              </a:lnSpc>
              <a:spcBef>
                <a:spcPts val="600"/>
              </a:spcBef>
              <a:buFont typeface="Arial" pitchFamily="34" charset="0"/>
              <a:buChar char="•"/>
              <a:defRPr/>
            </a:pPr>
            <a:r>
              <a:rPr lang="zh-CN" altLang="zh-CN" sz="2400"/>
              <a:t>表格调查法</a:t>
            </a:r>
            <a:endParaRPr lang="en-US" altLang="zh-CN" sz="2400"/>
          </a:p>
          <a:p>
            <a:pPr marL="742950" lvl="1" indent="-285750" defTabSz="914400">
              <a:lnSpc>
                <a:spcPct val="125000"/>
              </a:lnSpc>
              <a:spcBef>
                <a:spcPts val="600"/>
              </a:spcBef>
              <a:buFont typeface="Arial" pitchFamily="34" charset="0"/>
              <a:buChar char="•"/>
              <a:defRPr/>
            </a:pPr>
            <a:r>
              <a:rPr lang="zh-CN" altLang="zh-CN" sz="2400"/>
              <a:t>明信片调查法</a:t>
            </a:r>
            <a:endParaRPr lang="en-US" altLang="zh-CN" sz="2400"/>
          </a:p>
          <a:p>
            <a:pPr marL="742950" lvl="1" indent="-285750" defTabSz="914400">
              <a:lnSpc>
                <a:spcPct val="125000"/>
              </a:lnSpc>
              <a:spcBef>
                <a:spcPts val="600"/>
              </a:spcBef>
              <a:buFont typeface="Arial" pitchFamily="34" charset="0"/>
              <a:buChar char="•"/>
              <a:defRPr/>
            </a:pPr>
            <a:r>
              <a:rPr lang="zh-CN" altLang="zh-CN" sz="2400"/>
              <a:t>车辆牌照调查法</a:t>
            </a:r>
            <a:endParaRPr lang="en-US" altLang="zh-CN" sz="2400"/>
          </a:p>
          <a:p>
            <a:pPr marL="742950" lvl="1" indent="-285750" defTabSz="914400">
              <a:lnSpc>
                <a:spcPct val="125000"/>
              </a:lnSpc>
              <a:spcBef>
                <a:spcPts val="600"/>
              </a:spcBef>
              <a:buFont typeface="Arial" pitchFamily="34" charset="0"/>
              <a:buChar char="•"/>
              <a:defRPr/>
            </a:pPr>
            <a:r>
              <a:rPr lang="en-US" altLang="zh-CN" sz="2400"/>
              <a:t>OD</a:t>
            </a:r>
            <a:r>
              <a:rPr lang="zh-CN" altLang="zh-CN" sz="2400"/>
              <a:t>调查的新方法</a:t>
            </a:r>
            <a:endParaRPr lang="en-US" altLang="zh-CN" sz="3200" b="1">
              <a:solidFill>
                <a:srgbClr val="00B0F0"/>
              </a:solidFill>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调查的内容和方法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26</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5982721"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调查的</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方法</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a:t>
            </a:r>
            <a:r>
              <a:rPr lang="zh-CN" altLang="zh-CN" sz="2400" b="1"/>
              <a:t>家访调查法</a:t>
            </a:r>
            <a:endParaRPr lang="en-US" altLang="zh-CN" sz="2400" b="1"/>
          </a:p>
          <a:p>
            <a:pPr marL="742950" lvl="1" indent="-285750" defTabSz="914400">
              <a:lnSpc>
                <a:spcPct val="125000"/>
              </a:lnSpc>
              <a:spcBef>
                <a:spcPts val="600"/>
              </a:spcBef>
              <a:spcAft>
                <a:spcPts val="600"/>
              </a:spcAft>
              <a:buClr>
                <a:srgbClr val="9933FF"/>
              </a:buClr>
              <a:buSzTx/>
              <a:buFont typeface="Arial" pitchFamily="34" charset="0"/>
              <a:buChar char="•"/>
              <a:defRPr/>
            </a:pPr>
            <a:r>
              <a:rPr lang="zh-CN" altLang="en-US" sz="2400" smtClean="0"/>
              <a:t>由</a:t>
            </a:r>
            <a:r>
              <a:rPr lang="zh-CN" altLang="en-US" sz="2400"/>
              <a:t>调查人员当面了解该住户中包括学龄儿童在内的全体成员全天的出行情况，按调查表格逐项填写。或由调查员将表格发放到家庭时对表格内容及填写要求作详细说明，由家庭成员在指定的调查日自己填写，然后再由调查员负责回收。</a:t>
            </a:r>
            <a:endParaRPr lang="en-US" altLang="zh-CN" sz="2400"/>
          </a:p>
          <a:p>
            <a:pPr marL="742950" lvl="1" indent="-285750" defTabSz="914400">
              <a:lnSpc>
                <a:spcPct val="125000"/>
              </a:lnSpc>
              <a:spcBef>
                <a:spcPts val="600"/>
              </a:spcBef>
              <a:spcAft>
                <a:spcPts val="600"/>
              </a:spcAft>
              <a:buClr>
                <a:srgbClr val="9933FF"/>
              </a:buClr>
              <a:buSzTx/>
              <a:buFont typeface="Arial" pitchFamily="34" charset="0"/>
              <a:buChar char="•"/>
              <a:defRPr/>
            </a:pPr>
            <a:r>
              <a:rPr lang="zh-CN" altLang="en-US" sz="2400"/>
              <a:t>此种方法精度高，表格回收率高，但成本也高。</a:t>
            </a:r>
            <a:r>
              <a:rPr lang="en-US" altLang="zh-CN" sz="2400"/>
              <a:t>           </a:t>
            </a:r>
            <a:endParaRPr lang="zh-CN" altLang="en-US" sz="2400"/>
          </a:p>
        </p:txBody>
      </p:sp>
      <p:pic>
        <p:nvPicPr>
          <p:cNvPr id="5" name="Picture 2" descr="http://img0.utuku.china.com/600x0/shanxi/20151028/045eeb75-7742-4691-94ad-a27c2aac2027.png"/>
          <p:cNvPicPr>
            <a:picLocks noChangeAspect="1" noChangeArrowheads="1"/>
          </p:cNvPicPr>
          <p:nvPr/>
        </p:nvPicPr>
        <p:blipFill>
          <a:blip r:embed="rId2">
            <a:extLst>
              <a:ext uri="{28A0092B-C50C-407E-A947-70E740481C1C}">
                <a14:useLocalDpi xmlns:a14="http://schemas.microsoft.com/office/drawing/2010/main" val="0"/>
              </a:ext>
            </a:extLst>
          </a:blip>
          <a:srcRect r="12865"/>
          <a:stretch>
            <a:fillRect/>
          </a:stretch>
        </p:blipFill>
        <p:spPr bwMode="auto">
          <a:xfrm>
            <a:off x="6582683" y="1238522"/>
            <a:ext cx="3357562"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http://sifanglu.whzhudao.com/pic/gif/1247474383.jpg"/>
          <p:cNvPicPr>
            <a:picLocks noChangeAspect="1" noChangeArrowheads="1"/>
          </p:cNvPicPr>
          <p:nvPr/>
        </p:nvPicPr>
        <p:blipFill>
          <a:blip r:embed="rId3">
            <a:extLst>
              <a:ext uri="{28A0092B-C50C-407E-A947-70E740481C1C}">
                <a14:useLocalDpi xmlns:a14="http://schemas.microsoft.com/office/drawing/2010/main" val="0"/>
              </a:ext>
            </a:extLst>
          </a:blip>
          <a:srcRect l="7237"/>
          <a:stretch>
            <a:fillRect/>
          </a:stretch>
        </p:blipFill>
        <p:spPr bwMode="auto">
          <a:xfrm>
            <a:off x="8386762" y="3410771"/>
            <a:ext cx="3357562"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调查的内容和方法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27</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3" y="1238522"/>
            <a:ext cx="7339096"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调查的</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方法</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a:t>
            </a:r>
            <a:r>
              <a:rPr lang="zh-CN" altLang="zh-CN" sz="2400" b="1" smtClean="0"/>
              <a:t>电话</a:t>
            </a:r>
            <a:r>
              <a:rPr lang="zh-CN" altLang="zh-CN" sz="2400" b="1"/>
              <a:t>询问法</a:t>
            </a:r>
            <a:endParaRPr lang="en-US" altLang="zh-CN" sz="2400" b="1"/>
          </a:p>
          <a:p>
            <a:pPr marL="742950" lvl="1" indent="-285750" defTabSz="914400">
              <a:lnSpc>
                <a:spcPct val="125000"/>
              </a:lnSpc>
              <a:spcBef>
                <a:spcPts val="600"/>
              </a:spcBef>
              <a:buFont typeface="Arial" pitchFamily="34" charset="0"/>
              <a:buChar char="•"/>
              <a:defRPr/>
            </a:pPr>
            <a:r>
              <a:rPr lang="zh-CN" altLang="zh-CN" sz="2400" smtClean="0"/>
              <a:t>在电话本中随机选择被调查者，通过电话询问获得家庭成员的出行情况。</a:t>
            </a:r>
            <a:endParaRPr lang="en-US" altLang="zh-CN" sz="2400" smtClean="0"/>
          </a:p>
          <a:p>
            <a:pPr marL="742950" lvl="1" indent="-285750" defTabSz="914400">
              <a:lnSpc>
                <a:spcPct val="125000"/>
              </a:lnSpc>
              <a:spcBef>
                <a:spcPts val="600"/>
              </a:spcBef>
              <a:buFont typeface="Arial" pitchFamily="34" charset="0"/>
              <a:buChar char="•"/>
              <a:defRPr/>
            </a:pPr>
            <a:r>
              <a:rPr lang="zh-CN" altLang="zh-CN" sz="2400" smtClean="0"/>
              <a:t>与家访调查法相比成本低，取样可较多，但结果有倾向性。</a:t>
            </a:r>
            <a:endParaRPr lang="en-US" altLang="zh-CN" sz="2400"/>
          </a:p>
        </p:txBody>
      </p:sp>
      <p:pic>
        <p:nvPicPr>
          <p:cNvPr id="5" name="Picture 2" descr="http://i02.pic.sogou.com/50ee7426c47be62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97018" y="3095704"/>
            <a:ext cx="3036887"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调查的内容和方法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28</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7002052"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调查的</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方法</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a:t>
            </a:r>
            <a:r>
              <a:rPr lang="zh-CN" altLang="zh-CN" sz="2400" b="1" smtClean="0"/>
              <a:t>邮递</a:t>
            </a:r>
            <a:r>
              <a:rPr lang="zh-CN" altLang="zh-CN" sz="2400" b="1"/>
              <a:t>调查法</a:t>
            </a:r>
            <a:endParaRPr lang="en-US" altLang="zh-CN" sz="2400" b="1"/>
          </a:p>
          <a:p>
            <a:pPr marL="742950" lvl="1" indent="-285750" defTabSz="914400">
              <a:lnSpc>
                <a:spcPct val="125000"/>
              </a:lnSpc>
              <a:spcBef>
                <a:spcPts val="600"/>
              </a:spcBef>
              <a:buFont typeface="Arial" pitchFamily="34" charset="0"/>
              <a:buChar char="•"/>
              <a:defRPr/>
            </a:pPr>
            <a:r>
              <a:rPr lang="zh-CN" altLang="zh-CN" sz="2400" smtClean="0"/>
              <a:t>将</a:t>
            </a:r>
            <a:r>
              <a:rPr lang="zh-CN" altLang="zh-CN" sz="2400"/>
              <a:t>调查表格寄送或发给居民来进行调查，通过回寄的方式回收</a:t>
            </a:r>
            <a:r>
              <a:rPr lang="zh-CN" altLang="zh-CN" sz="2400" smtClean="0"/>
              <a:t>。</a:t>
            </a:r>
            <a:endParaRPr lang="en-US" altLang="zh-CN" sz="2400" smtClean="0"/>
          </a:p>
          <a:p>
            <a:pPr marL="742950" lvl="1" indent="-285750" defTabSz="914400">
              <a:lnSpc>
                <a:spcPct val="125000"/>
              </a:lnSpc>
              <a:spcBef>
                <a:spcPts val="600"/>
              </a:spcBef>
              <a:buFont typeface="Arial" pitchFamily="34" charset="0"/>
              <a:buChar char="•"/>
              <a:defRPr/>
            </a:pPr>
            <a:r>
              <a:rPr lang="zh-CN" altLang="zh-CN" sz="2400" smtClean="0"/>
              <a:t>这种</a:t>
            </a:r>
            <a:r>
              <a:rPr lang="zh-CN" altLang="zh-CN" sz="2400"/>
              <a:t>方法调查项目务必少而精，一般为</a:t>
            </a:r>
            <a:r>
              <a:rPr lang="en-US" altLang="zh-CN" sz="2400"/>
              <a:t>5—7</a:t>
            </a:r>
            <a:r>
              <a:rPr lang="zh-CN" altLang="zh-CN" sz="2400"/>
              <a:t>个题目，以免费寄回的方法可以增加回收率。回收率不应小于</a:t>
            </a:r>
            <a:r>
              <a:rPr lang="en-US" altLang="zh-CN" sz="2400"/>
              <a:t>20</a:t>
            </a:r>
            <a:r>
              <a:rPr lang="zh-CN" altLang="zh-CN" sz="2400"/>
              <a:t>％方为有效</a:t>
            </a:r>
            <a:r>
              <a:rPr lang="zh-CN" altLang="zh-CN" sz="2400" smtClean="0"/>
              <a:t>。</a:t>
            </a:r>
            <a:endParaRPr lang="en-US" altLang="zh-CN" sz="2400" smtClean="0"/>
          </a:p>
          <a:p>
            <a:pPr marL="742950" lvl="1" indent="-285750" defTabSz="914400">
              <a:lnSpc>
                <a:spcPct val="125000"/>
              </a:lnSpc>
              <a:spcBef>
                <a:spcPts val="600"/>
              </a:spcBef>
              <a:buFont typeface="Arial" pitchFamily="34" charset="0"/>
              <a:buChar char="•"/>
              <a:defRPr/>
            </a:pPr>
            <a:r>
              <a:rPr lang="zh-CN" altLang="zh-CN" sz="2400" smtClean="0"/>
              <a:t>此</a:t>
            </a:r>
            <a:r>
              <a:rPr lang="zh-CN" altLang="zh-CN" sz="2400"/>
              <a:t>法简便，但调查内容不全面，有一定的局限性，可用于对居民出行</a:t>
            </a:r>
            <a:r>
              <a:rPr lang="en-US" altLang="zh-CN" sz="2400"/>
              <a:t>OD</a:t>
            </a:r>
            <a:r>
              <a:rPr lang="zh-CN" altLang="zh-CN" sz="2400"/>
              <a:t>的某一方面进行的重点调查，或作为补充调查的方法。</a:t>
            </a:r>
            <a:endParaRPr lang="zh-CN" altLang="zh-CN" sz="2400"/>
          </a:p>
          <a:p>
            <a:pPr marL="742950" lvl="1" indent="-285750" defTabSz="914400">
              <a:lnSpc>
                <a:spcPct val="125000"/>
              </a:lnSpc>
              <a:spcBef>
                <a:spcPts val="600"/>
              </a:spcBef>
              <a:buFont typeface="Arial" pitchFamily="34" charset="0"/>
              <a:buChar char="•"/>
              <a:defRPr/>
            </a:pPr>
            <a:endParaRPr lang="en-US" altLang="zh-CN" sz="2400"/>
          </a:p>
        </p:txBody>
      </p:sp>
      <p:pic>
        <p:nvPicPr>
          <p:cNvPr id="5" name="Picture 2" descr="http://newsimg.5054399.com/uploads/userup/1307/231124315J2.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37699" y="3685583"/>
            <a:ext cx="3596581" cy="239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http://pic45.nipic.com/20140806/9885883_181456794000_2.jpg"/>
          <p:cNvPicPr>
            <a:picLocks noChangeAspect="1" noChangeArrowheads="1"/>
          </p:cNvPicPr>
          <p:nvPr/>
        </p:nvPicPr>
        <p:blipFill>
          <a:blip r:embed="rId3">
            <a:extLst>
              <a:ext uri="{28A0092B-C50C-407E-A947-70E740481C1C}">
                <a14:useLocalDpi xmlns:a14="http://schemas.microsoft.com/office/drawing/2010/main" val="0"/>
              </a:ext>
            </a:extLst>
          </a:blip>
          <a:srcRect l="4097" t="5180" r="6982" b="8839"/>
          <a:stretch>
            <a:fillRect/>
          </a:stretch>
        </p:blipFill>
        <p:spPr bwMode="auto">
          <a:xfrm>
            <a:off x="7961678" y="1140423"/>
            <a:ext cx="3558809" cy="24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调查的内容和方法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29</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smtClean="0">
                <a:solidFill>
                  <a:srgbClr val="00B0F0"/>
                </a:solidFill>
                <a:latin typeface="Times New Roman" panose="02020603050405020304" pitchFamily="18" charset="0"/>
                <a:cs typeface="Times New Roman" panose="02020603050405020304" pitchFamily="18" charset="0"/>
                <a:sym typeface="+mn-lt"/>
              </a:rPr>
              <a:t>调查的方法</a:t>
            </a:r>
            <a:r>
              <a:rPr lang="en-US" altLang="zh-CN" sz="2800" b="1" smtClean="0">
                <a:solidFill>
                  <a:srgbClr val="00B0F0"/>
                </a:solidFill>
                <a:latin typeface="Times New Roman" panose="02020603050405020304" pitchFamily="18" charset="0"/>
                <a:cs typeface="Times New Roman" panose="02020603050405020304" pitchFamily="18" charset="0"/>
                <a:sym typeface="+mn-lt"/>
              </a:rPr>
              <a:t>——</a:t>
            </a:r>
            <a:r>
              <a:rPr lang="en-US" altLang="zh-CN" sz="2400" b="1" smtClean="0"/>
              <a:t>OD</a:t>
            </a:r>
            <a:r>
              <a:rPr lang="zh-CN" altLang="zh-CN" sz="2400" b="1"/>
              <a:t>调查的新</a:t>
            </a:r>
            <a:r>
              <a:rPr lang="zh-CN" altLang="zh-CN" sz="2400" b="1" smtClean="0"/>
              <a:t>方法</a:t>
            </a:r>
            <a:endParaRPr lang="en-US" altLang="zh-CN" sz="3200" b="1">
              <a:solidFill>
                <a:srgbClr val="00B0F0"/>
              </a:solidFill>
              <a:latin typeface="Times New Roman" panose="02020603050405020304" pitchFamily="18" charset="0"/>
              <a:cs typeface="Times New Roman" panose="02020603050405020304" pitchFamily="18" charset="0"/>
              <a:sym typeface="+mn-lt"/>
            </a:endParaRPr>
          </a:p>
        </p:txBody>
      </p:sp>
      <p:grpSp>
        <p:nvGrpSpPr>
          <p:cNvPr id="14" name="组合 28"/>
          <p:cNvGrpSpPr/>
          <p:nvPr/>
        </p:nvGrpSpPr>
        <p:grpSpPr>
          <a:xfrm>
            <a:off x="4377518" y="2762138"/>
            <a:ext cx="2985294" cy="2643982"/>
            <a:chOff x="3000363" y="2412992"/>
            <a:chExt cx="2985315" cy="2644001"/>
          </a:xfrm>
        </p:grpSpPr>
        <p:sp>
          <p:nvSpPr>
            <p:cNvPr id="26" name="椭圆 25"/>
            <p:cNvSpPr/>
            <p:nvPr/>
          </p:nvSpPr>
          <p:spPr>
            <a:xfrm>
              <a:off x="3000363" y="2928934"/>
              <a:ext cx="2928959" cy="1571636"/>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rIns="3600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1" lang="zh-CN" altLang="en-US" sz="2400" b="1" i="0" u="none" strike="noStrike" kern="1200" cap="none" spc="0" normalizeH="0" baseline="0" noProof="0" smtClean="0">
                  <a:ln>
                    <a:noFill/>
                  </a:ln>
                  <a:solidFill>
                    <a:schemeClr val="tx1"/>
                  </a:solidFill>
                  <a:effectLst/>
                  <a:uLnTx/>
                  <a:uFillTx/>
                  <a:latin typeface="Times New Roman" panose="02020603050405020304" pitchFamily="18" charset="0"/>
                  <a:ea typeface="+mn-ea"/>
                  <a:cs typeface="Times New Roman" panose="02020603050405020304" pitchFamily="18" charset="0"/>
                </a:rPr>
                <a:t>交通大数据挖掘与应用</a:t>
              </a:r>
              <a:endParaRPr kumimoji="1" lang="zh-CN" altLang="en-US" sz="2400" b="1" i="0" u="none" strike="noStrike" kern="1200" cap="none" spc="0" normalizeH="0" baseline="0" noProof="0">
                <a:ln>
                  <a:noFill/>
                </a:ln>
                <a:solidFill>
                  <a:schemeClr val="tx1"/>
                </a:solidFill>
                <a:effectLst/>
                <a:uLnTx/>
                <a:uFillTx/>
                <a:latin typeface="Times New Roman" panose="02020603050405020304" pitchFamily="18" charset="0"/>
                <a:ea typeface="+mn-ea"/>
                <a:cs typeface="Times New Roman" panose="02020603050405020304" pitchFamily="18" charset="0"/>
              </a:endParaRPr>
            </a:p>
          </p:txBody>
        </p:sp>
        <p:sp>
          <p:nvSpPr>
            <p:cNvPr id="27" name="虚尾箭头 26"/>
            <p:cNvSpPr/>
            <p:nvPr/>
          </p:nvSpPr>
          <p:spPr>
            <a:xfrm rot="2700000">
              <a:off x="2985282" y="2520150"/>
              <a:ext cx="785819" cy="571504"/>
            </a:xfrm>
            <a:prstGeom prst="stripedRightArrow">
              <a:avLst/>
            </a:prstGeom>
            <a:solidFill>
              <a:schemeClr val="tx2">
                <a:lumMod val="40000"/>
                <a:lumOff val="60000"/>
              </a:schemeClr>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lt1"/>
                </a:solidFill>
                <a:effectLst/>
                <a:uLnTx/>
                <a:uFillTx/>
                <a:latin typeface="+mn-lt"/>
                <a:ea typeface="+mn-ea"/>
                <a:cs typeface="+mn-cs"/>
              </a:endParaRPr>
            </a:p>
          </p:txBody>
        </p:sp>
        <p:sp>
          <p:nvSpPr>
            <p:cNvPr id="28" name="虚尾箭头 27"/>
            <p:cNvSpPr/>
            <p:nvPr/>
          </p:nvSpPr>
          <p:spPr>
            <a:xfrm rot="-2700000">
              <a:off x="3091646" y="4271174"/>
              <a:ext cx="571504" cy="785819"/>
            </a:xfrm>
            <a:prstGeom prst="stripedRightArrow">
              <a:avLst/>
            </a:prstGeom>
            <a:solidFill>
              <a:schemeClr val="accent2">
                <a:lumMod val="60000"/>
                <a:lumOff val="40000"/>
              </a:schemeClr>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lt1"/>
                </a:solidFill>
                <a:effectLst/>
                <a:uLnTx/>
                <a:uFillTx/>
                <a:latin typeface="+mn-lt"/>
                <a:ea typeface="+mn-ea"/>
                <a:cs typeface="+mn-cs"/>
              </a:endParaRPr>
            </a:p>
          </p:txBody>
        </p:sp>
        <p:sp>
          <p:nvSpPr>
            <p:cNvPr id="29" name="虚尾箭头 28"/>
            <p:cNvSpPr/>
            <p:nvPr/>
          </p:nvSpPr>
          <p:spPr>
            <a:xfrm rot="13500000">
              <a:off x="5307018" y="4230693"/>
              <a:ext cx="571504" cy="785817"/>
            </a:xfrm>
            <a:prstGeom prst="stripedRightArrow">
              <a:avLst/>
            </a:prstGeom>
            <a:solidFill>
              <a:srgbClr val="92D050"/>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lt1"/>
                </a:solidFill>
                <a:effectLst/>
                <a:uLnTx/>
                <a:uFillTx/>
                <a:latin typeface="+mn-lt"/>
                <a:ea typeface="+mn-ea"/>
                <a:cs typeface="+mn-cs"/>
              </a:endParaRPr>
            </a:p>
          </p:txBody>
        </p:sp>
        <p:sp>
          <p:nvSpPr>
            <p:cNvPr id="30" name="虚尾箭头 29"/>
            <p:cNvSpPr/>
            <p:nvPr/>
          </p:nvSpPr>
          <p:spPr>
            <a:xfrm rot="8100000">
              <a:off x="5127628" y="2479668"/>
              <a:ext cx="785819" cy="571504"/>
            </a:xfrm>
            <a:prstGeom prst="stripedRightArrow">
              <a:avLst/>
            </a:prstGeom>
            <a:solidFill>
              <a:srgbClr val="FFC000"/>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lt1"/>
                </a:solidFill>
                <a:effectLst/>
                <a:uLnTx/>
                <a:uFillTx/>
                <a:latin typeface="+mn-lt"/>
                <a:ea typeface="+mn-ea"/>
                <a:cs typeface="+mn-cs"/>
              </a:endParaRPr>
            </a:p>
          </p:txBody>
        </p:sp>
      </p:grpSp>
      <p:grpSp>
        <p:nvGrpSpPr>
          <p:cNvPr id="40" name="组合 39"/>
          <p:cNvGrpSpPr/>
          <p:nvPr/>
        </p:nvGrpSpPr>
        <p:grpSpPr>
          <a:xfrm>
            <a:off x="7102560" y="2071603"/>
            <a:ext cx="3136271" cy="1625594"/>
            <a:chOff x="6948745" y="1744891"/>
            <a:chExt cx="3136271" cy="1625594"/>
          </a:xfrm>
        </p:grpSpPr>
        <p:pic>
          <p:nvPicPr>
            <p:cNvPr id="33"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85475" y="1744891"/>
              <a:ext cx="1798153" cy="1179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矩形 16"/>
            <p:cNvSpPr>
              <a:spLocks noChangeArrowheads="1"/>
            </p:cNvSpPr>
            <p:nvPr/>
          </p:nvSpPr>
          <p:spPr bwMode="auto">
            <a:xfrm>
              <a:off x="6948745" y="3001153"/>
              <a:ext cx="31362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9pPr>
            </a:lstStyle>
            <a:p>
              <a:pPr algn="ctr">
                <a:buFont typeface="Arial"/>
                <a:buNone/>
              </a:pPr>
              <a:r>
                <a:rPr lang="zh-CN" altLang="en-US">
                  <a:latin typeface="黑体-简" panose="00000500000000000000" pitchFamily="2" charset="-122"/>
                  <a:ea typeface="黑体-简" panose="00000500000000000000" pitchFamily="2" charset="-122"/>
                </a:rPr>
                <a:t>道路监控数据</a:t>
              </a:r>
              <a:endParaRPr lang="zh-CN" altLang="en-US">
                <a:latin typeface="黑体-简" panose="00000500000000000000" pitchFamily="2" charset="-122"/>
                <a:ea typeface="黑体-简" panose="00000500000000000000" pitchFamily="2" charset="-122"/>
              </a:endParaRPr>
            </a:p>
          </p:txBody>
        </p:sp>
      </p:grpSp>
      <p:grpSp>
        <p:nvGrpSpPr>
          <p:cNvPr id="41" name="组合 40"/>
          <p:cNvGrpSpPr/>
          <p:nvPr/>
        </p:nvGrpSpPr>
        <p:grpSpPr>
          <a:xfrm>
            <a:off x="7572043" y="4502384"/>
            <a:ext cx="2817079" cy="1353333"/>
            <a:chOff x="7555954" y="4084129"/>
            <a:chExt cx="2817079" cy="1353333"/>
          </a:xfrm>
        </p:grpSpPr>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5954" y="4108735"/>
              <a:ext cx="1518997" cy="852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矩形 16"/>
            <p:cNvSpPr>
              <a:spLocks noChangeArrowheads="1"/>
            </p:cNvSpPr>
            <p:nvPr/>
          </p:nvSpPr>
          <p:spPr bwMode="auto">
            <a:xfrm>
              <a:off x="7626183" y="5068130"/>
              <a:ext cx="27468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9pPr>
            </a:lstStyle>
            <a:p>
              <a:pPr algn="ctr">
                <a:buFont typeface="Arial"/>
                <a:buNone/>
              </a:pPr>
              <a:r>
                <a:rPr lang="zh-CN" altLang="en-US">
                  <a:latin typeface="黑体-简" panose="00000500000000000000" pitchFamily="2" charset="-122"/>
                  <a:ea typeface="黑体-简" panose="00000500000000000000" pitchFamily="2" charset="-122"/>
                </a:rPr>
                <a:t>刷卡数据、卡口数据</a:t>
              </a:r>
              <a:endParaRPr lang="zh-CN" altLang="en-US">
                <a:latin typeface="黑体-简" panose="00000500000000000000" pitchFamily="2" charset="-122"/>
                <a:ea typeface="黑体-简" panose="00000500000000000000" pitchFamily="2" charset="-122"/>
              </a:endParaRPr>
            </a:p>
          </p:txBody>
        </p:sp>
        <p:pic>
          <p:nvPicPr>
            <p:cNvPr id="5122" name="Picture 2" descr="https://timgsa.baidu.com/timg?image&amp;quality=80&amp;size=b9999_10000&amp;sec=1598703800375&amp;di=d3564d6eb3741267d601da9cf0166fe1&amp;imgtype=0&amp;src=http%3A%2F%2Fimg4.imgtn.bdimg.com%2Fit%2Fu%3D974860644%2C3456845582%26fm%3D214%26gp%3D0.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74951" y="4084129"/>
              <a:ext cx="1265839" cy="85233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 name="组合 2"/>
          <p:cNvGrpSpPr/>
          <p:nvPr/>
        </p:nvGrpSpPr>
        <p:grpSpPr>
          <a:xfrm>
            <a:off x="1313497" y="4369000"/>
            <a:ext cx="2746850" cy="1486717"/>
            <a:chOff x="699122" y="4135411"/>
            <a:chExt cx="2746850" cy="1486717"/>
          </a:xfrm>
        </p:grpSpPr>
        <p:pic>
          <p:nvPicPr>
            <p:cNvPr id="7"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5277" y="4160431"/>
              <a:ext cx="1587907" cy="1009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 name="Picture 4" descr="http://img.hexun.com/2011-05-25/129931910.jpg"/>
            <p:cNvPicPr>
              <a:picLocks noChangeAspect="1"/>
            </p:cNvPicPr>
            <p:nvPr/>
          </p:nvPicPr>
          <p:blipFill>
            <a:blip r:embed="rId6"/>
            <a:srcRect r="22499"/>
            <a:stretch>
              <a:fillRect/>
            </a:stretch>
          </p:blipFill>
          <p:spPr>
            <a:xfrm>
              <a:off x="2383639" y="4135411"/>
              <a:ext cx="1062333" cy="1027785"/>
            </a:xfrm>
            <a:prstGeom prst="rect">
              <a:avLst/>
            </a:prstGeom>
            <a:noFill/>
            <a:ln w="9525">
              <a:noFill/>
            </a:ln>
          </p:spPr>
        </p:pic>
        <p:sp>
          <p:nvSpPr>
            <p:cNvPr id="36" name="矩形 16"/>
            <p:cNvSpPr>
              <a:spLocks noChangeArrowheads="1"/>
            </p:cNvSpPr>
            <p:nvPr/>
          </p:nvSpPr>
          <p:spPr bwMode="auto">
            <a:xfrm>
              <a:off x="699122" y="5252796"/>
              <a:ext cx="27468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buFont typeface="Arial"/>
                <a:buNone/>
              </a:pPr>
              <a:r>
                <a:rPr lang="en-US" altLang="zh-CN">
                  <a:latin typeface="+mn-ea"/>
                </a:rPr>
                <a:t>GPS</a:t>
              </a:r>
              <a:r>
                <a:rPr lang="zh-CN" altLang="en-US">
                  <a:latin typeface="+mn-ea"/>
                </a:rPr>
                <a:t>、手机动态出行数据</a:t>
              </a:r>
              <a:endParaRPr lang="zh-CN" altLang="en-US">
                <a:latin typeface="+mn-ea"/>
              </a:endParaRPr>
            </a:p>
          </p:txBody>
        </p:sp>
      </p:grpSp>
      <p:grpSp>
        <p:nvGrpSpPr>
          <p:cNvPr id="37" name="组合 36"/>
          <p:cNvGrpSpPr/>
          <p:nvPr/>
        </p:nvGrpSpPr>
        <p:grpSpPr>
          <a:xfrm>
            <a:off x="392335" y="2199731"/>
            <a:ext cx="3762641" cy="1421558"/>
            <a:chOff x="279796" y="2093268"/>
            <a:chExt cx="3762641" cy="1421558"/>
          </a:xfrm>
        </p:grpSpPr>
        <p:sp>
          <p:nvSpPr>
            <p:cNvPr id="11" name="矩形 16"/>
            <p:cNvSpPr>
              <a:spLocks noChangeArrowheads="1"/>
            </p:cNvSpPr>
            <p:nvPr/>
          </p:nvSpPr>
          <p:spPr bwMode="auto">
            <a:xfrm>
              <a:off x="650770" y="3145494"/>
              <a:ext cx="313627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ctr" defTabSz="914400" rtl="0" eaLnBrk="0" fontAlgn="base" latinLnBrk="0" hangingPunct="0">
                <a:spcBef>
                  <a:spcPct val="50000"/>
                </a:spcBef>
                <a:spcAft>
                  <a:spcPct val="0"/>
                </a:spcAft>
                <a:defRPr sz="1800" kern="1200">
                  <a:solidFill>
                    <a:schemeClr val="tx1"/>
                  </a:solidFill>
                  <a:latin typeface="Arial" pitchFamily="34" charset="0"/>
                  <a:ea typeface="宋体" panose="02010600030101010101" pitchFamily="2" charset="-122"/>
                  <a:cs typeface="+mn-cs"/>
                </a:defRPr>
              </a:lvl9pPr>
            </a:lstStyle>
            <a:p>
              <a:pPr algn="ctr">
                <a:buFont typeface="Arial"/>
                <a:buNone/>
              </a:pPr>
              <a:r>
                <a:rPr lang="zh-CN" altLang="en-US" smtClean="0">
                  <a:latin typeface="+mn-ea"/>
                  <a:ea typeface="+mn-ea"/>
                </a:rPr>
                <a:t>交通流检测数据</a:t>
              </a:r>
              <a:endParaRPr lang="zh-CN" altLang="en-US">
                <a:latin typeface="+mn-ea"/>
                <a:ea typeface="+mn-ea"/>
                <a:cs typeface="Arial" pitchFamily="34" charset="0"/>
              </a:endParaRPr>
            </a:p>
          </p:txBody>
        </p:sp>
        <p:pic>
          <p:nvPicPr>
            <p:cNvPr id="5124" name="Picture 4" descr="https://timgsa.baidu.com/timg?image&amp;quality=80&amp;size=b9999_10000&amp;sec=1598704011294&amp;di=8a96757bdd954ee3e5dae1ad0a9a4933&amp;imgtype=0&amp;src=http%3A%2F%2Ftoutiao.image.mucang.cn%2Ftoutiao-image%2F2017%2F05%2F04%2F05%2Fc21c6979471c4011a8459b21fc591ebb.jpeg%2521jpg"/>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279796" y="2093268"/>
              <a:ext cx="1254732" cy="942134"/>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7" descr="PICT0442"/>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534527" y="2094911"/>
              <a:ext cx="1277419" cy="95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4" descr="超声波检测器"/>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2811946" y="2102143"/>
              <a:ext cx="1230491" cy="943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a:t>
            </a:r>
            <a:r>
              <a:rPr lang="zh-CN" altLang="en-US"/>
              <a:t>抽样</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30</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6669978"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smtClean="0">
                <a:solidFill>
                  <a:srgbClr val="00B0F0"/>
                </a:solidFill>
                <a:latin typeface="Times New Roman" panose="02020603050405020304" pitchFamily="18" charset="0"/>
                <a:cs typeface="Times New Roman" panose="02020603050405020304" pitchFamily="18" charset="0"/>
                <a:sym typeface="+mn-lt"/>
              </a:rPr>
              <a:t>抽样</a:t>
            </a:r>
            <a:r>
              <a:rPr lang="zh-CN" altLang="en-US" sz="2800" b="1">
                <a:solidFill>
                  <a:srgbClr val="00B0F0"/>
                </a:solidFill>
                <a:latin typeface="Times New Roman" panose="02020603050405020304" pitchFamily="18" charset="0"/>
                <a:cs typeface="Times New Roman" panose="02020603050405020304" pitchFamily="18" charset="0"/>
                <a:sym typeface="+mn-lt"/>
              </a:rPr>
              <a:t>率</a:t>
            </a:r>
            <a:endParaRPr lang="en-US" altLang="zh-CN" sz="28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25000"/>
              </a:lnSpc>
              <a:spcBef>
                <a:spcPts val="600"/>
              </a:spcBef>
              <a:buFont typeface="Arial" pitchFamily="34" charset="0"/>
              <a:buChar char="•"/>
              <a:defRPr/>
            </a:pPr>
            <a:r>
              <a:rPr lang="zh-CN" altLang="zh-CN" sz="2400"/>
              <a:t>取决于城市规模、出行特征复杂程度和要求统计的精度。一般来说，城市规模越大抽样率可越小，出行特征越复杂抽样率越大，要求统计的精度越高抽样率也越大</a:t>
            </a:r>
            <a:r>
              <a:rPr lang="zh-CN" altLang="zh-CN" sz="2400" smtClean="0"/>
              <a:t>。</a:t>
            </a:r>
            <a:endParaRPr lang="en-US" altLang="zh-CN" sz="2400" smtClean="0"/>
          </a:p>
          <a:p>
            <a:pPr marL="742950" lvl="1" indent="-285750" defTabSz="914400">
              <a:lnSpc>
                <a:spcPct val="125000"/>
              </a:lnSpc>
              <a:spcBef>
                <a:spcPts val="600"/>
              </a:spcBef>
              <a:buFont typeface="Arial" pitchFamily="34" charset="0"/>
              <a:buChar char="•"/>
              <a:defRPr/>
            </a:pPr>
            <a:r>
              <a:rPr lang="zh-CN" altLang="zh-CN" sz="2400" smtClean="0"/>
              <a:t>抽样</a:t>
            </a:r>
            <a:r>
              <a:rPr lang="zh-CN" altLang="zh-CN" sz="2400"/>
              <a:t>率应按照能确保</a:t>
            </a:r>
            <a:r>
              <a:rPr lang="en-US" altLang="zh-CN" sz="2400"/>
              <a:t>OD</a:t>
            </a:r>
            <a:r>
              <a:rPr lang="zh-CN" altLang="zh-CN" sz="2400"/>
              <a:t>调查的精度的原则来确定。</a:t>
            </a:r>
            <a:endParaRPr lang="en-US" altLang="zh-CN" sz="2400"/>
          </a:p>
          <a:p>
            <a:pPr marL="742950" lvl="1" indent="-285750" defTabSz="914400">
              <a:lnSpc>
                <a:spcPct val="125000"/>
              </a:lnSpc>
              <a:spcBef>
                <a:spcPts val="600"/>
              </a:spcBef>
              <a:buFont typeface="Arial" pitchFamily="34" charset="0"/>
              <a:buChar char="•"/>
              <a:defRPr/>
            </a:pPr>
            <a:r>
              <a:rPr lang="zh-CN" altLang="zh-CN" sz="2400"/>
              <a:t>在具体决定抽样率的时候，还需要考虑有效回收率。</a:t>
            </a:r>
            <a:endParaRPr lang="en-US" altLang="zh-CN" sz="2400">
              <a:sym typeface="+mn-lt"/>
            </a:endParaRPr>
          </a:p>
        </p:txBody>
      </p:sp>
      <p:graphicFrame>
        <p:nvGraphicFramePr>
          <p:cNvPr id="3" name="表格 2"/>
          <p:cNvGraphicFramePr>
            <a:graphicFrameLocks noGrp="1"/>
          </p:cNvGraphicFramePr>
          <p:nvPr/>
        </p:nvGraphicFramePr>
        <p:xfrm>
          <a:off x="7511301" y="2470064"/>
          <a:ext cx="4439398" cy="3061337"/>
        </p:xfrm>
        <a:graphic>
          <a:graphicData uri="http://schemas.openxmlformats.org/drawingml/2006/table">
            <a:tbl>
              <a:tblPr firstRow="1" firstCol="1" bandRow="1">
                <a:tableStyleId>{2A488322-F2BA-4B5B-9748-0D474271808F}</a:tableStyleId>
              </a:tblPr>
              <a:tblGrid>
                <a:gridCol w="1912099"/>
                <a:gridCol w="1244600"/>
                <a:gridCol w="1282699"/>
              </a:tblGrid>
              <a:tr h="560855">
                <a:tc>
                  <a:txBody>
                    <a:bodyPr vert="horz" wrap="square"/>
                    <a:lstStyle/>
                    <a:p>
                      <a:pPr indent="127000" algn="ctr">
                        <a:spcAft>
                          <a:spcPct val="0"/>
                        </a:spcAft>
                      </a:pPr>
                      <a:r>
                        <a:rPr lang="zh-CN" sz="1800" kern="0">
                          <a:effectLst/>
                        </a:rPr>
                        <a:t>人口规模</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zh-CN" sz="1800" kern="0">
                          <a:effectLst/>
                        </a:rPr>
                        <a:t>抽样</a:t>
                      </a:r>
                      <a:r>
                        <a:rPr lang="zh-CN" sz="1800" kern="0" smtClean="0">
                          <a:effectLst/>
                        </a:rPr>
                        <a:t>率</a:t>
                      </a:r>
                      <a:endParaRPr lang="en-US" altLang="zh-CN" sz="1800" kern="0" smtClean="0">
                        <a:effectLst/>
                      </a:endParaRPr>
                    </a:p>
                    <a:p>
                      <a:pPr indent="127000" algn="ctr">
                        <a:spcAft>
                          <a:spcPct val="0"/>
                        </a:spcAft>
                      </a:pPr>
                      <a:r>
                        <a:rPr lang="zh-CN" sz="1800" kern="0" smtClean="0">
                          <a:effectLst/>
                        </a:rPr>
                        <a:t>最小值</a:t>
                      </a:r>
                      <a:r>
                        <a:rPr lang="en-US" sz="1800" kern="0">
                          <a:effectLst/>
                        </a:rPr>
                        <a:t>/%</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zh-CN" sz="1800" kern="0">
                          <a:effectLst/>
                        </a:rPr>
                        <a:t>抽样</a:t>
                      </a:r>
                      <a:r>
                        <a:rPr lang="zh-CN" sz="1800" kern="0" smtClean="0">
                          <a:effectLst/>
                        </a:rPr>
                        <a:t>率</a:t>
                      </a:r>
                      <a:endParaRPr lang="en-US" altLang="zh-CN" sz="1800" kern="0" smtClean="0">
                        <a:effectLst/>
                      </a:endParaRPr>
                    </a:p>
                    <a:p>
                      <a:pPr indent="127000" algn="ctr">
                        <a:spcAft>
                          <a:spcPct val="0"/>
                        </a:spcAft>
                      </a:pPr>
                      <a:r>
                        <a:rPr lang="zh-CN" sz="1800" kern="0" smtClean="0">
                          <a:effectLst/>
                        </a:rPr>
                        <a:t>标准</a:t>
                      </a:r>
                      <a:r>
                        <a:rPr lang="zh-CN" sz="1800" kern="0">
                          <a:effectLst/>
                        </a:rPr>
                        <a:t>值</a:t>
                      </a:r>
                      <a:r>
                        <a:rPr lang="en-US" sz="1800" kern="0">
                          <a:effectLst/>
                        </a:rPr>
                        <a:t>/%</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r h="416747">
                <a:tc>
                  <a:txBody>
                    <a:bodyPr vert="horz" wrap="square"/>
                    <a:lstStyle/>
                    <a:p>
                      <a:pPr indent="127000" algn="ctr">
                        <a:spcAft>
                          <a:spcPct val="0"/>
                        </a:spcAft>
                      </a:pPr>
                      <a:r>
                        <a:rPr lang="en-US" sz="1800" kern="0">
                          <a:effectLst/>
                        </a:rPr>
                        <a:t>5</a:t>
                      </a:r>
                      <a:r>
                        <a:rPr lang="zh-CN" sz="1800" kern="0">
                          <a:effectLst/>
                        </a:rPr>
                        <a:t>万人以下</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10</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20</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r h="416747">
                <a:tc>
                  <a:txBody>
                    <a:bodyPr vert="horz" wrap="square"/>
                    <a:lstStyle/>
                    <a:p>
                      <a:pPr indent="127000" algn="ctr">
                        <a:spcAft>
                          <a:spcPct val="0"/>
                        </a:spcAft>
                      </a:pPr>
                      <a:r>
                        <a:rPr lang="en-US" sz="1800" kern="0">
                          <a:effectLst/>
                        </a:rPr>
                        <a:t>5</a:t>
                      </a:r>
                      <a:r>
                        <a:rPr lang="zh-CN" sz="1800" kern="0">
                          <a:effectLst/>
                        </a:rPr>
                        <a:t>万～</a:t>
                      </a:r>
                      <a:r>
                        <a:rPr lang="en-US" sz="1800" kern="0">
                          <a:effectLst/>
                        </a:rPr>
                        <a:t>15</a:t>
                      </a:r>
                      <a:r>
                        <a:rPr lang="zh-CN" sz="1800" kern="0">
                          <a:effectLst/>
                        </a:rPr>
                        <a:t>万人</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5</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12.5</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r h="416747">
                <a:tc>
                  <a:txBody>
                    <a:bodyPr vert="horz" wrap="square"/>
                    <a:lstStyle/>
                    <a:p>
                      <a:pPr indent="127000" algn="ctr">
                        <a:spcAft>
                          <a:spcPct val="0"/>
                        </a:spcAft>
                      </a:pPr>
                      <a:r>
                        <a:rPr lang="en-US" sz="1800" kern="0">
                          <a:effectLst/>
                        </a:rPr>
                        <a:t>15</a:t>
                      </a:r>
                      <a:r>
                        <a:rPr lang="zh-CN" sz="1800" kern="0">
                          <a:effectLst/>
                        </a:rPr>
                        <a:t>万～</a:t>
                      </a:r>
                      <a:r>
                        <a:rPr lang="en-US" sz="1800" kern="0">
                          <a:effectLst/>
                        </a:rPr>
                        <a:t>30</a:t>
                      </a:r>
                      <a:r>
                        <a:rPr lang="zh-CN" sz="1800" kern="0">
                          <a:effectLst/>
                        </a:rPr>
                        <a:t>万人</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3</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10</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r h="416747">
                <a:tc>
                  <a:txBody>
                    <a:bodyPr vert="horz" wrap="square"/>
                    <a:lstStyle/>
                    <a:p>
                      <a:pPr indent="127000" algn="ctr">
                        <a:spcAft>
                          <a:spcPct val="0"/>
                        </a:spcAft>
                      </a:pPr>
                      <a:r>
                        <a:rPr lang="en-US" sz="1800" kern="0">
                          <a:effectLst/>
                        </a:rPr>
                        <a:t>30</a:t>
                      </a:r>
                      <a:r>
                        <a:rPr lang="zh-CN" sz="1800" kern="0">
                          <a:effectLst/>
                        </a:rPr>
                        <a:t>万～</a:t>
                      </a:r>
                      <a:r>
                        <a:rPr lang="en-US" sz="1800" kern="0">
                          <a:effectLst/>
                        </a:rPr>
                        <a:t>50</a:t>
                      </a:r>
                      <a:r>
                        <a:rPr lang="zh-CN" sz="1800" kern="0">
                          <a:effectLst/>
                        </a:rPr>
                        <a:t>万人</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2</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6.5</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r h="416747">
                <a:tc>
                  <a:txBody>
                    <a:bodyPr vert="horz" wrap="square"/>
                    <a:lstStyle/>
                    <a:p>
                      <a:pPr indent="127000" algn="ctr">
                        <a:spcAft>
                          <a:spcPct val="0"/>
                        </a:spcAft>
                      </a:pPr>
                      <a:r>
                        <a:rPr lang="en-US" sz="1800" kern="0">
                          <a:effectLst/>
                        </a:rPr>
                        <a:t>50</a:t>
                      </a:r>
                      <a:r>
                        <a:rPr lang="zh-CN" sz="1800" kern="0">
                          <a:effectLst/>
                        </a:rPr>
                        <a:t>万～</a:t>
                      </a:r>
                      <a:r>
                        <a:rPr lang="en-US" sz="1800" kern="0">
                          <a:effectLst/>
                        </a:rPr>
                        <a:t>100</a:t>
                      </a:r>
                      <a:r>
                        <a:rPr lang="zh-CN" sz="1800" kern="0">
                          <a:effectLst/>
                        </a:rPr>
                        <a:t>万人</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1.5</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5</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r h="416747">
                <a:tc>
                  <a:txBody>
                    <a:bodyPr vert="horz" wrap="square"/>
                    <a:lstStyle/>
                    <a:p>
                      <a:pPr indent="127000" algn="ctr">
                        <a:spcAft>
                          <a:spcPct val="0"/>
                        </a:spcAft>
                      </a:pPr>
                      <a:r>
                        <a:rPr lang="en-US" sz="1800" kern="0">
                          <a:effectLst/>
                        </a:rPr>
                        <a:t>100</a:t>
                      </a:r>
                      <a:r>
                        <a:rPr lang="zh-CN" sz="1800" kern="0">
                          <a:effectLst/>
                        </a:rPr>
                        <a:t>万人以上</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1</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c>
                  <a:txBody>
                    <a:bodyPr vert="horz" wrap="square"/>
                    <a:lstStyle/>
                    <a:p>
                      <a:pPr indent="127000" algn="ctr">
                        <a:spcAft>
                          <a:spcPct val="0"/>
                        </a:spcAft>
                      </a:pPr>
                      <a:r>
                        <a:rPr lang="en-US" sz="1800" kern="0">
                          <a:effectLst/>
                        </a:rPr>
                        <a:t>4</a:t>
                      </a:r>
                      <a:endParaRPr lang="zh-CN" sz="1800" kern="100">
                        <a:effectLst/>
                        <a:latin typeface="Times New Roman" panose="02020603050405020304" pitchFamily="18" charset="0"/>
                        <a:ea typeface="宋体" panose="02010600030101010101" pitchFamily="2" charset="-122"/>
                        <a:cs typeface="Times New Roman" panose="02020603050405020304" pitchFamily="18" charset="0"/>
                      </a:endParaRPr>
                    </a:p>
                  </a:txBody>
                  <a:tcPr marL="68580" marR="68580" marT="0" marB="0" anchor="ctr"/>
                </a:tc>
              </a:tr>
            </a:tbl>
          </a:graphicData>
        </a:graphic>
      </p:graphicFrame>
      <p:sp>
        <p:nvSpPr>
          <p:cNvPr id="5" name="矩形 4"/>
          <p:cNvSpPr/>
          <p:nvPr/>
        </p:nvSpPr>
        <p:spPr>
          <a:xfrm>
            <a:off x="7511302" y="1991221"/>
            <a:ext cx="4339650"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gn="ctr">
              <a:spcAft>
                <a:spcPct val="0"/>
              </a:spcAft>
            </a:pPr>
            <a:r>
              <a:rPr lang="zh-CN" altLang="zh-CN" kern="1400">
                <a:latin typeface="方正黑体简体"/>
                <a:cs typeface="Times New Roman" panose="02020603050405020304" pitchFamily="18" charset="0"/>
              </a:rPr>
              <a:t>表</a:t>
            </a:r>
            <a:r>
              <a:rPr lang="en-US" altLang="zh-CN" kern="1400">
                <a:latin typeface="方正黑体简体"/>
                <a:cs typeface="Times New Roman" panose="02020603050405020304" pitchFamily="18" charset="0"/>
              </a:rPr>
              <a:t>3‑1 </a:t>
            </a:r>
            <a:r>
              <a:rPr lang="zh-CN" altLang="en-US" kern="1400" smtClean="0">
                <a:latin typeface="方正黑体简体"/>
                <a:cs typeface="Times New Roman" panose="02020603050405020304" pitchFamily="18" charset="0"/>
              </a:rPr>
              <a:t>不同规模城市</a:t>
            </a:r>
            <a:r>
              <a:rPr lang="zh-CN" altLang="zh-CN" kern="1400" smtClean="0">
                <a:latin typeface="方正黑体简体"/>
                <a:cs typeface="Times New Roman" panose="02020603050405020304" pitchFamily="18" charset="0"/>
              </a:rPr>
              <a:t>的</a:t>
            </a:r>
            <a:r>
              <a:rPr lang="zh-CN" altLang="zh-CN" kern="1400">
                <a:latin typeface="方正黑体简体"/>
                <a:cs typeface="Times New Roman" panose="02020603050405020304" pitchFamily="18" charset="0"/>
              </a:rPr>
              <a:t>家访调查抽样率</a:t>
            </a:r>
            <a:endParaRPr lang="zh-CN" altLang="zh-CN" kern="1400">
              <a:latin typeface="方正黑体简体"/>
              <a:cs typeface="Times New Roman" panose="02020603050405020304" pitchFamily="18" charset="0"/>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a:t>
            </a:r>
            <a:r>
              <a:rPr lang="zh-CN" altLang="en-US"/>
              <a:t>抽样</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31</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抽样方法</a:t>
            </a:r>
            <a:endParaRPr lang="en-US" altLang="zh-CN" sz="2800" b="1">
              <a:solidFill>
                <a:srgbClr val="00B0F0"/>
              </a:solidFill>
              <a:latin typeface="Times New Roman" panose="02020603050405020304" pitchFamily="18" charset="0"/>
              <a:cs typeface="Times New Roman" panose="02020603050405020304" pitchFamily="18" charset="0"/>
              <a:sym typeface="+mn-lt"/>
            </a:endParaRPr>
          </a:p>
          <a:p>
            <a:pPr marL="742950" lvl="1" indent="-285750" defTabSz="914400">
              <a:lnSpc>
                <a:spcPct val="125000"/>
              </a:lnSpc>
              <a:spcBef>
                <a:spcPts val="600"/>
              </a:spcBef>
              <a:buFont typeface="Arial" pitchFamily="34" charset="0"/>
              <a:buChar char="•"/>
              <a:defRPr/>
            </a:pPr>
            <a:r>
              <a:rPr lang="zh-CN" altLang="zh-CN" sz="2400"/>
              <a:t>为了能够得到有效的样本对总体进行判断，</a:t>
            </a:r>
            <a:r>
              <a:rPr lang="en-US" altLang="zh-CN" sz="2400"/>
              <a:t>OD</a:t>
            </a:r>
            <a:r>
              <a:rPr lang="zh-CN" altLang="zh-CN" sz="2400"/>
              <a:t>调查通常采用随机抽样的方法，使得抽取的样本对总体的代表性有可靠保证</a:t>
            </a:r>
            <a:r>
              <a:rPr lang="zh-CN" altLang="zh-CN" sz="2400" smtClean="0"/>
              <a:t>。</a:t>
            </a:r>
            <a:endParaRPr lang="en-US" altLang="zh-CN" sz="2400"/>
          </a:p>
        </p:txBody>
      </p:sp>
      <p:sp>
        <p:nvSpPr>
          <p:cNvPr id="5" name="AutoShape 3"/>
          <p:cNvSpPr>
            <a:spLocks noChangeArrowheads="1"/>
          </p:cNvSpPr>
          <p:nvPr/>
        </p:nvSpPr>
        <p:spPr bwMode="auto">
          <a:xfrm>
            <a:off x="1841500" y="3544775"/>
            <a:ext cx="8382000" cy="1483297"/>
          </a:xfrm>
          <a:prstGeom prst="upArrow">
            <a:avLst>
              <a:gd name="adj1" fmla="val 57824"/>
              <a:gd name="adj2" fmla="val 52883"/>
            </a:avLst>
          </a:prstGeom>
          <a:gradFill rotWithShape="1">
            <a:gsLst>
              <a:gs pos="0">
                <a:schemeClr val="bg2"/>
              </a:gs>
              <a:gs pos="100000">
                <a:schemeClr val="bg2">
                  <a:gamma/>
                  <a:tint val="0"/>
                  <a:invGamma/>
                </a:schemeClr>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sp>
        <p:nvSpPr>
          <p:cNvPr id="6" name="AutoShape 4"/>
          <p:cNvSpPr>
            <a:spLocks noChangeArrowheads="1"/>
          </p:cNvSpPr>
          <p:nvPr/>
        </p:nvSpPr>
        <p:spPr bwMode="auto">
          <a:xfrm>
            <a:off x="2862020" y="2970100"/>
            <a:ext cx="5791200" cy="574675"/>
          </a:xfrm>
          <a:prstGeom prst="roundRect">
            <a:avLst>
              <a:gd name="adj" fmla="val 50000"/>
            </a:avLst>
          </a:prstGeom>
          <a:gradFill rotWithShape="1">
            <a:gsLst>
              <a:gs pos="0">
                <a:schemeClr val="accent1"/>
              </a:gs>
              <a:gs pos="50000">
                <a:schemeClr val="accent1">
                  <a:gamma/>
                  <a:tint val="64314"/>
                  <a:invGamma/>
                </a:schemeClr>
              </a:gs>
              <a:gs pos="100000">
                <a:schemeClr val="accent1"/>
              </a:gs>
            </a:gsLst>
            <a:lin ang="0" scaled="1"/>
          </a:gradFill>
          <a:ln w="38100">
            <a:solidFill>
              <a:srgbClr val="FFFFFF"/>
            </a:solidFill>
            <a:round/>
          </a:ln>
          <a:effectLst>
            <a:outerShdw dist="63500" dir="3187806" algn="ctr" rotWithShape="0">
              <a:srgbClr val="001D3A"/>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zh-CN" sz="2400" b="1" smtClean="0">
                <a:solidFill>
                  <a:schemeClr val="bg1"/>
                </a:solidFill>
                <a:effectLst>
                  <a:outerShdw blurRad="38100" dist="38100" dir="2700000" algn="tl">
                    <a:srgbClr val="000000"/>
                  </a:outerShdw>
                </a:effectLst>
                <a:latin typeface="Verdana" panose="020b0604030504040204" pitchFamily="34" charset="0"/>
              </a:rPr>
              <a:t>常用</a:t>
            </a:r>
            <a:r>
              <a:rPr lang="zh-CN" altLang="zh-CN" sz="2400" b="1">
                <a:solidFill>
                  <a:schemeClr val="bg1"/>
                </a:solidFill>
                <a:effectLst>
                  <a:outerShdw blurRad="38100" dist="38100" dir="2700000" algn="tl">
                    <a:srgbClr val="000000"/>
                  </a:outerShdw>
                </a:effectLst>
                <a:latin typeface="Verdana" panose="020b0604030504040204" pitchFamily="34" charset="0"/>
              </a:rPr>
              <a:t>的随机抽样的</a:t>
            </a:r>
            <a:r>
              <a:rPr lang="zh-CN" altLang="zh-CN" sz="2400" b="1" smtClean="0">
                <a:solidFill>
                  <a:schemeClr val="bg1"/>
                </a:solidFill>
                <a:effectLst>
                  <a:outerShdw blurRad="38100" dist="38100" dir="2700000" algn="tl">
                    <a:srgbClr val="000000"/>
                  </a:outerShdw>
                </a:effectLst>
                <a:latin typeface="Verdana" panose="020b0604030504040204" pitchFamily="34" charset="0"/>
              </a:rPr>
              <a:t>方法</a:t>
            </a:r>
            <a:endParaRPr lang="zh-CN" altLang="en-US" sz="2400" b="1">
              <a:solidFill>
                <a:schemeClr val="bg1"/>
              </a:solidFill>
              <a:effectLst>
                <a:outerShdw blurRad="38100" dist="38100" dir="2700000" algn="tl">
                  <a:srgbClr val="000000"/>
                </a:outerShdw>
              </a:effectLst>
              <a:latin typeface="Verdana" panose="020b0604030504040204" pitchFamily="34" charset="0"/>
            </a:endParaRPr>
          </a:p>
        </p:txBody>
      </p:sp>
      <p:grpSp>
        <p:nvGrpSpPr>
          <p:cNvPr id="33" name="组合 32"/>
          <p:cNvGrpSpPr/>
          <p:nvPr/>
        </p:nvGrpSpPr>
        <p:grpSpPr>
          <a:xfrm>
            <a:off x="2966504" y="4424256"/>
            <a:ext cx="1902313" cy="1452563"/>
            <a:chOff x="3314017" y="4388928"/>
            <a:chExt cx="2224087" cy="1452563"/>
          </a:xfrm>
        </p:grpSpPr>
        <p:grpSp>
          <p:nvGrpSpPr>
            <p:cNvPr id="3" name="组合 2"/>
            <p:cNvGrpSpPr/>
            <p:nvPr/>
          </p:nvGrpSpPr>
          <p:grpSpPr>
            <a:xfrm>
              <a:off x="3314017" y="4388928"/>
              <a:ext cx="2224087" cy="1452563"/>
              <a:chOff x="3586163" y="5613400"/>
              <a:chExt cx="1428750" cy="1452563"/>
            </a:xfrm>
          </p:grpSpPr>
          <p:sp>
            <p:nvSpPr>
              <p:cNvPr id="7" name="Oval 5"/>
              <p:cNvSpPr>
                <a:spLocks noChangeAspect="1" noChangeArrowheads="1"/>
              </p:cNvSpPr>
              <p:nvPr/>
            </p:nvSpPr>
            <p:spPr bwMode="auto">
              <a:xfrm>
                <a:off x="3586163" y="5613400"/>
                <a:ext cx="1428750" cy="1452563"/>
              </a:xfrm>
              <a:prstGeom prst="ellipse">
                <a:avLst/>
              </a:prstGeom>
              <a:gradFill rotWithShape="1">
                <a:gsLst>
                  <a:gs pos="0">
                    <a:schemeClr val="hlink"/>
                  </a:gs>
                  <a:gs pos="100000">
                    <a:schemeClr val="hlink">
                      <a:gamma/>
                      <a:shade val="51373"/>
                      <a:invGamma/>
                    </a:schemeClr>
                  </a:gs>
                </a:gsLst>
                <a:lin ang="5400000" scaled="1"/>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sp>
            <p:nvSpPr>
              <p:cNvPr id="8" name="未知"/>
              <p:cNvSpPr>
                <a:spLocks noChangeAspect="1"/>
              </p:cNvSpPr>
              <p:nvPr/>
            </p:nvSpPr>
            <p:spPr bwMode="auto">
              <a:xfrm>
                <a:off x="3729038" y="5637213"/>
                <a:ext cx="1103312" cy="547687"/>
              </a:xfrm>
              <a:custGeom>
                <a:cxnLst>
                  <a:cxn ang="0">
                    <a:pos x="1301" y="401"/>
                  </a:cxn>
                  <a:cxn ang="0">
                    <a:pos x="1317" y="442"/>
                  </a:cxn>
                  <a:cxn ang="0">
                    <a:pos x="1321" y="481"/>
                  </a:cxn>
                  <a:cxn ang="0">
                    <a:pos x="1315" y="516"/>
                  </a:cxn>
                  <a:cxn ang="0">
                    <a:pos x="1298" y="550"/>
                  </a:cxn>
                  <a:cxn ang="0">
                    <a:pos x="1272" y="579"/>
                  </a:cxn>
                  <a:cxn ang="0">
                    <a:pos x="1239" y="604"/>
                  </a:cxn>
                  <a:cxn ang="0">
                    <a:pos x="1196" y="628"/>
                  </a:cxn>
                  <a:cxn ang="0">
                    <a:pos x="1147" y="649"/>
                  </a:cxn>
                  <a:cxn ang="0">
                    <a:pos x="1092" y="667"/>
                  </a:cxn>
                  <a:cxn ang="0">
                    <a:pos x="1031" y="683"/>
                  </a:cxn>
                  <a:cxn ang="0">
                    <a:pos x="967" y="694"/>
                  </a:cxn>
                  <a:cxn ang="0">
                    <a:pos x="896" y="704"/>
                  </a:cxn>
                  <a:cxn ang="0">
                    <a:pos x="824" y="710"/>
                  </a:cxn>
                  <a:cxn ang="0">
                    <a:pos x="795" y="712"/>
                  </a:cxn>
                  <a:cxn ang="0">
                    <a:pos x="476" y="712"/>
                  </a:cxn>
                  <a:cxn ang="0">
                    <a:pos x="472" y="712"/>
                  </a:cxn>
                  <a:cxn ang="0">
                    <a:pos x="409" y="708"/>
                  </a:cxn>
                  <a:cxn ang="0">
                    <a:pos x="348" y="704"/>
                  </a:cxn>
                  <a:cxn ang="0">
                    <a:pos x="290" y="696"/>
                  </a:cxn>
                  <a:cxn ang="0">
                    <a:pos x="235" y="689"/>
                  </a:cxn>
                  <a:cxn ang="0">
                    <a:pos x="186" y="677"/>
                  </a:cxn>
                  <a:cxn ang="0">
                    <a:pos x="141" y="663"/>
                  </a:cxn>
                  <a:cxn ang="0">
                    <a:pos x="102" y="648"/>
                  </a:cxn>
                  <a:cxn ang="0">
                    <a:pos x="67" y="630"/>
                  </a:cxn>
                  <a:cxn ang="0">
                    <a:pos x="39" y="608"/>
                  </a:cxn>
                  <a:cxn ang="0">
                    <a:pos x="18" y="583"/>
                  </a:cxn>
                  <a:cxn ang="0">
                    <a:pos x="6" y="554"/>
                  </a:cxn>
                  <a:cxn ang="0">
                    <a:pos x="0" y="524"/>
                  </a:cxn>
                  <a:cxn ang="0">
                    <a:pos x="0" y="520"/>
                  </a:cxn>
                  <a:cxn ang="0">
                    <a:pos x="4" y="487"/>
                  </a:cxn>
                  <a:cxn ang="0">
                    <a:pos x="16" y="446"/>
                  </a:cxn>
                  <a:cxn ang="0">
                    <a:pos x="51" y="370"/>
                  </a:cxn>
                  <a:cxn ang="0">
                    <a:pos x="94" y="299"/>
                  </a:cxn>
                  <a:cxn ang="0">
                    <a:pos x="147" y="235"/>
                  </a:cxn>
                  <a:cxn ang="0">
                    <a:pos x="204" y="176"/>
                  </a:cxn>
                  <a:cxn ang="0">
                    <a:pos x="270" y="125"/>
                  </a:cxn>
                  <a:cxn ang="0">
                    <a:pos x="341" y="82"/>
                  </a:cxn>
                  <a:cxn ang="0">
                    <a:pos x="415" y="47"/>
                  </a:cxn>
                  <a:cxn ang="0">
                    <a:pos x="497" y="21"/>
                  </a:cxn>
                  <a:cxn ang="0">
                    <a:pos x="581" y="6"/>
                  </a:cxn>
                  <a:cxn ang="0">
                    <a:pos x="667" y="0"/>
                  </a:cxn>
                  <a:cxn ang="0">
                    <a:pos x="667" y="0"/>
                  </a:cxn>
                  <a:cxn ang="0">
                    <a:pos x="759" y="6"/>
                  </a:cxn>
                  <a:cxn ang="0">
                    <a:pos x="847" y="23"/>
                  </a:cxn>
                  <a:cxn ang="0">
                    <a:pos x="932" y="53"/>
                  </a:cxn>
                  <a:cxn ang="0">
                    <a:pos x="1010" y="90"/>
                  </a:cxn>
                  <a:cxn ang="0">
                    <a:pos x="1082" y="137"/>
                  </a:cxn>
                  <a:cxn ang="0">
                    <a:pos x="1149" y="194"/>
                  </a:cxn>
                  <a:cxn ang="0">
                    <a:pos x="1208" y="256"/>
                  </a:cxn>
                  <a:cxn ang="0">
                    <a:pos x="1258" y="325"/>
                  </a:cxn>
                  <a:cxn ang="0">
                    <a:pos x="1301" y="401"/>
                  </a:cxn>
                  <a:cxn ang="0">
                    <a:pos x="1301" y="4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chemeClr val="hlink">
                      <a:gamma/>
                      <a:tint val="0"/>
                      <a:invGamma/>
                    </a:schemeClr>
                  </a:gs>
                  <a:gs pos="100000">
                    <a:schemeClr val="hlink"/>
                  </a:gs>
                </a:gsLst>
                <a:lin ang="5400000" scaled="1"/>
              </a:gradFill>
              <a:ln w="9525">
                <a:noFill/>
                <a:roun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grpSp>
        <p:sp>
          <p:nvSpPr>
            <p:cNvPr id="9" name="Text Box 7"/>
            <p:cNvSpPr txBox="1">
              <a:spLocks noChangeAspect="1" noChangeArrowheads="1"/>
            </p:cNvSpPr>
            <p:nvPr/>
          </p:nvSpPr>
          <p:spPr bwMode="auto">
            <a:xfrm>
              <a:off x="3624031" y="5163000"/>
              <a:ext cx="1719946" cy="584775"/>
            </a:xfrm>
            <a:prstGeom prst="rect">
              <a:avLst/>
            </a:prstGeom>
            <a:noFill/>
            <a:ln w="9525">
              <a:no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zh-CN" sz="1600" b="1" smtClean="0">
                  <a:solidFill>
                    <a:srgbClr val="FFFFFF"/>
                  </a:solidFill>
                  <a:effectLst>
                    <a:outerShdw blurRad="38100" dist="38100" dir="2700000" algn="tl">
                      <a:srgbClr val="C0C0C0"/>
                    </a:outerShdw>
                  </a:effectLst>
                </a:rPr>
                <a:t>系统抽样法</a:t>
              </a:r>
              <a:endParaRPr lang="en-US" altLang="zh-CN" sz="1600" b="1">
                <a:solidFill>
                  <a:srgbClr val="FFFFFF"/>
                </a:solidFill>
                <a:effectLst>
                  <a:outerShdw blurRad="38100" dist="38100" dir="2700000" algn="tl">
                    <a:srgbClr val="C0C0C0"/>
                  </a:outerShdw>
                </a:effectLst>
              </a:endParaRPr>
            </a:p>
            <a:p>
              <a:pPr algn="ctr">
                <a:defRPr/>
              </a:pPr>
              <a:endParaRPr lang="zh-CN" altLang="en-US" sz="1600" b="1">
                <a:solidFill>
                  <a:srgbClr val="FFFFFF"/>
                </a:solidFill>
                <a:effectLst>
                  <a:outerShdw blurRad="38100" dist="38100" dir="2700000" algn="tl">
                    <a:srgbClr val="C0C0C0"/>
                  </a:outerShdw>
                </a:effectLst>
              </a:endParaRPr>
            </a:p>
          </p:txBody>
        </p:sp>
      </p:grpSp>
      <p:grpSp>
        <p:nvGrpSpPr>
          <p:cNvPr id="35" name="组合 34"/>
          <p:cNvGrpSpPr/>
          <p:nvPr/>
        </p:nvGrpSpPr>
        <p:grpSpPr>
          <a:xfrm>
            <a:off x="6975410" y="4427877"/>
            <a:ext cx="1981341" cy="1428750"/>
            <a:chOff x="7071258" y="4561978"/>
            <a:chExt cx="1485900" cy="1428750"/>
          </a:xfrm>
        </p:grpSpPr>
        <p:grpSp>
          <p:nvGrpSpPr>
            <p:cNvPr id="10" name="Group 8"/>
            <p:cNvGrpSpPr>
              <a:grpSpLocks noChangeAspect="1"/>
            </p:cNvGrpSpPr>
            <p:nvPr/>
          </p:nvGrpSpPr>
          <p:grpSpPr>
            <a:xfrm>
              <a:off x="7071258" y="4561978"/>
              <a:ext cx="1485900" cy="1428750"/>
              <a:chExt cx="1680" cy="1680"/>
            </a:xfrm>
          </p:grpSpPr>
          <p:sp>
            <p:nvSpPr>
              <p:cNvPr id="11" name="Oval 9"/>
              <p:cNvSpPr>
                <a:spLocks noChangeAspect="1" noChangeArrowheads="1"/>
              </p:cNvSpPr>
              <p:nvPr/>
            </p:nvSpPr>
            <p:spPr bwMode="auto">
              <a:xfrm>
                <a:off x="0" y="0"/>
                <a:ext cx="1680" cy="1680"/>
              </a:xfrm>
              <a:prstGeom prst="ellipse">
                <a:avLst/>
              </a:prstGeom>
              <a:gradFill rotWithShape="1">
                <a:gsLst>
                  <a:gs pos="0">
                    <a:schemeClr val="accent1"/>
                  </a:gs>
                  <a:gs pos="100000">
                    <a:schemeClr val="accent1">
                      <a:gamma/>
                      <a:shade val="51373"/>
                      <a:invGamma/>
                    </a:schemeClr>
                  </a:gs>
                </a:gsLst>
                <a:lin ang="5400000" scaled="1"/>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sp>
            <p:nvSpPr>
              <p:cNvPr id="12" name="未知"/>
              <p:cNvSpPr>
                <a:spLocks noChangeAspect="1"/>
              </p:cNvSpPr>
              <p:nvPr/>
            </p:nvSpPr>
            <p:spPr bwMode="auto">
              <a:xfrm>
                <a:off x="192" y="28"/>
                <a:ext cx="1296" cy="635"/>
              </a:xfrm>
              <a:custGeom>
                <a:cxnLst>
                  <a:cxn ang="0">
                    <a:pos x="1301" y="401"/>
                  </a:cxn>
                  <a:cxn ang="0">
                    <a:pos x="1317" y="442"/>
                  </a:cxn>
                  <a:cxn ang="0">
                    <a:pos x="1321" y="481"/>
                  </a:cxn>
                  <a:cxn ang="0">
                    <a:pos x="1315" y="516"/>
                  </a:cxn>
                  <a:cxn ang="0">
                    <a:pos x="1298" y="550"/>
                  </a:cxn>
                  <a:cxn ang="0">
                    <a:pos x="1272" y="579"/>
                  </a:cxn>
                  <a:cxn ang="0">
                    <a:pos x="1239" y="604"/>
                  </a:cxn>
                  <a:cxn ang="0">
                    <a:pos x="1196" y="628"/>
                  </a:cxn>
                  <a:cxn ang="0">
                    <a:pos x="1147" y="649"/>
                  </a:cxn>
                  <a:cxn ang="0">
                    <a:pos x="1092" y="667"/>
                  </a:cxn>
                  <a:cxn ang="0">
                    <a:pos x="1031" y="683"/>
                  </a:cxn>
                  <a:cxn ang="0">
                    <a:pos x="967" y="694"/>
                  </a:cxn>
                  <a:cxn ang="0">
                    <a:pos x="896" y="704"/>
                  </a:cxn>
                  <a:cxn ang="0">
                    <a:pos x="824" y="710"/>
                  </a:cxn>
                  <a:cxn ang="0">
                    <a:pos x="795" y="712"/>
                  </a:cxn>
                  <a:cxn ang="0">
                    <a:pos x="476" y="712"/>
                  </a:cxn>
                  <a:cxn ang="0">
                    <a:pos x="472" y="712"/>
                  </a:cxn>
                  <a:cxn ang="0">
                    <a:pos x="409" y="708"/>
                  </a:cxn>
                  <a:cxn ang="0">
                    <a:pos x="348" y="704"/>
                  </a:cxn>
                  <a:cxn ang="0">
                    <a:pos x="290" y="696"/>
                  </a:cxn>
                  <a:cxn ang="0">
                    <a:pos x="235" y="689"/>
                  </a:cxn>
                  <a:cxn ang="0">
                    <a:pos x="186" y="677"/>
                  </a:cxn>
                  <a:cxn ang="0">
                    <a:pos x="141" y="663"/>
                  </a:cxn>
                  <a:cxn ang="0">
                    <a:pos x="102" y="648"/>
                  </a:cxn>
                  <a:cxn ang="0">
                    <a:pos x="67" y="630"/>
                  </a:cxn>
                  <a:cxn ang="0">
                    <a:pos x="39" y="608"/>
                  </a:cxn>
                  <a:cxn ang="0">
                    <a:pos x="18" y="583"/>
                  </a:cxn>
                  <a:cxn ang="0">
                    <a:pos x="6" y="554"/>
                  </a:cxn>
                  <a:cxn ang="0">
                    <a:pos x="0" y="524"/>
                  </a:cxn>
                  <a:cxn ang="0">
                    <a:pos x="0" y="520"/>
                  </a:cxn>
                  <a:cxn ang="0">
                    <a:pos x="4" y="487"/>
                  </a:cxn>
                  <a:cxn ang="0">
                    <a:pos x="16" y="446"/>
                  </a:cxn>
                  <a:cxn ang="0">
                    <a:pos x="51" y="370"/>
                  </a:cxn>
                  <a:cxn ang="0">
                    <a:pos x="94" y="299"/>
                  </a:cxn>
                  <a:cxn ang="0">
                    <a:pos x="147" y="235"/>
                  </a:cxn>
                  <a:cxn ang="0">
                    <a:pos x="204" y="176"/>
                  </a:cxn>
                  <a:cxn ang="0">
                    <a:pos x="270" y="125"/>
                  </a:cxn>
                  <a:cxn ang="0">
                    <a:pos x="341" y="82"/>
                  </a:cxn>
                  <a:cxn ang="0">
                    <a:pos x="415" y="47"/>
                  </a:cxn>
                  <a:cxn ang="0">
                    <a:pos x="497" y="21"/>
                  </a:cxn>
                  <a:cxn ang="0">
                    <a:pos x="581" y="6"/>
                  </a:cxn>
                  <a:cxn ang="0">
                    <a:pos x="667" y="0"/>
                  </a:cxn>
                  <a:cxn ang="0">
                    <a:pos x="667" y="0"/>
                  </a:cxn>
                  <a:cxn ang="0">
                    <a:pos x="759" y="6"/>
                  </a:cxn>
                  <a:cxn ang="0">
                    <a:pos x="847" y="23"/>
                  </a:cxn>
                  <a:cxn ang="0">
                    <a:pos x="932" y="53"/>
                  </a:cxn>
                  <a:cxn ang="0">
                    <a:pos x="1010" y="90"/>
                  </a:cxn>
                  <a:cxn ang="0">
                    <a:pos x="1082" y="137"/>
                  </a:cxn>
                  <a:cxn ang="0">
                    <a:pos x="1149" y="194"/>
                  </a:cxn>
                  <a:cxn ang="0">
                    <a:pos x="1208" y="256"/>
                  </a:cxn>
                  <a:cxn ang="0">
                    <a:pos x="1258" y="325"/>
                  </a:cxn>
                  <a:cxn ang="0">
                    <a:pos x="1301" y="401"/>
                  </a:cxn>
                  <a:cxn ang="0">
                    <a:pos x="1301" y="401"/>
                  </a:cxn>
                </a:cxnLst>
                <a:rect l="0" t="0" r="r" b="b"/>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667" y="0"/>
                    </a:lnTo>
                    <a:lnTo>
                      <a:pt x="759" y="6"/>
                    </a:lnTo>
                    <a:lnTo>
                      <a:pt x="847" y="23"/>
                    </a:lnTo>
                    <a:lnTo>
                      <a:pt x="932" y="53"/>
                    </a:lnTo>
                    <a:lnTo>
                      <a:pt x="1010" y="90"/>
                    </a:lnTo>
                    <a:lnTo>
                      <a:pt x="1082" y="137"/>
                    </a:lnTo>
                    <a:lnTo>
                      <a:pt x="1149" y="194"/>
                    </a:lnTo>
                    <a:lnTo>
                      <a:pt x="1208" y="256"/>
                    </a:lnTo>
                    <a:lnTo>
                      <a:pt x="1258" y="325"/>
                    </a:lnTo>
                    <a:lnTo>
                      <a:pt x="1301" y="401"/>
                    </a:lnTo>
                    <a:lnTo>
                      <a:pt x="1301" y="401"/>
                    </a:lnTo>
                    <a:close/>
                  </a:path>
                </a:pathLst>
              </a:custGeom>
              <a:gradFill rotWithShape="1">
                <a:gsLst>
                  <a:gs pos="0">
                    <a:schemeClr val="accent1">
                      <a:gamma/>
                      <a:tint val="0"/>
                      <a:invGamma/>
                    </a:schemeClr>
                  </a:gs>
                  <a:gs pos="100000">
                    <a:schemeClr val="accent1"/>
                  </a:gs>
                </a:gsLst>
                <a:lin ang="5400000" scaled="1"/>
              </a:gradFill>
              <a:ln w="9525">
                <a:noFill/>
                <a:roun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grpSp>
        <p:sp>
          <p:nvSpPr>
            <p:cNvPr id="13" name="Text Box 11"/>
            <p:cNvSpPr txBox="1">
              <a:spLocks noChangeAspect="1" noChangeArrowheads="1"/>
            </p:cNvSpPr>
            <p:nvPr/>
          </p:nvSpPr>
          <p:spPr bwMode="auto">
            <a:xfrm>
              <a:off x="7204442" y="5310691"/>
              <a:ext cx="1338263" cy="584775"/>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zh-CN" sz="1600" b="1" smtClean="0">
                  <a:solidFill>
                    <a:srgbClr val="FFFFFF"/>
                  </a:solidFill>
                  <a:effectLst>
                    <a:outerShdw blurRad="38100" dist="38100" dir="2700000" algn="tl">
                      <a:srgbClr val="C0C0C0"/>
                    </a:outerShdw>
                  </a:effectLst>
                </a:rPr>
                <a:t>整群抽样</a:t>
              </a:r>
              <a:r>
                <a:rPr lang="zh-CN" altLang="zh-CN" sz="1600" b="1">
                  <a:solidFill>
                    <a:srgbClr val="FFFFFF"/>
                  </a:solidFill>
                  <a:effectLst>
                    <a:outerShdw blurRad="38100" dist="38100" dir="2700000" algn="tl">
                      <a:srgbClr val="C0C0C0"/>
                    </a:outerShdw>
                  </a:effectLst>
                </a:rPr>
                <a:t>法</a:t>
              </a:r>
              <a:endParaRPr lang="en-US" altLang="zh-CN" sz="1600" b="1">
                <a:solidFill>
                  <a:srgbClr val="FFFFFF"/>
                </a:solidFill>
                <a:effectLst>
                  <a:outerShdw blurRad="38100" dist="38100" dir="2700000" algn="tl">
                    <a:srgbClr val="C0C0C0"/>
                  </a:outerShdw>
                </a:effectLst>
              </a:endParaRPr>
            </a:p>
            <a:p>
              <a:pPr algn="ctr">
                <a:defRPr/>
              </a:pPr>
              <a:endParaRPr lang="zh-CN" altLang="en-US" sz="1600" b="1">
                <a:solidFill>
                  <a:srgbClr val="FFFFFF"/>
                </a:solidFill>
                <a:effectLst>
                  <a:outerShdw blurRad="38100" dist="38100" dir="2700000" algn="tl">
                    <a:srgbClr val="C0C0C0"/>
                  </a:outerShdw>
                </a:effectLst>
              </a:endParaRPr>
            </a:p>
          </p:txBody>
        </p:sp>
      </p:grpSp>
      <p:grpSp>
        <p:nvGrpSpPr>
          <p:cNvPr id="14" name="Group 12"/>
          <p:cNvGrpSpPr>
            <a:grpSpLocks noChangeAspect="1"/>
          </p:cNvGrpSpPr>
          <p:nvPr/>
        </p:nvGrpSpPr>
        <p:grpSpPr>
          <a:xfrm>
            <a:off x="9082007" y="4464737"/>
            <a:ext cx="1782705" cy="1370013"/>
            <a:chExt cx="2340" cy="2159"/>
          </a:xfrm>
        </p:grpSpPr>
        <p:grpSp>
          <p:nvGrpSpPr>
            <p:cNvPr id="15" name="Group 13"/>
            <p:cNvGrpSpPr>
              <a:grpSpLocks noChangeAspect="1"/>
            </p:cNvGrpSpPr>
            <p:nvPr/>
          </p:nvGrpSpPr>
          <p:grpSpPr>
            <a:xfrm>
              <a:off x="0" y="0"/>
              <a:ext cx="2340" cy="2159"/>
              <a:chExt cx="1680" cy="1680"/>
            </a:xfrm>
          </p:grpSpPr>
          <p:sp>
            <p:nvSpPr>
              <p:cNvPr id="18" name="Oval 14"/>
              <p:cNvSpPr>
                <a:spLocks noChangeAspect="1" noChangeArrowheads="1"/>
              </p:cNvSpPr>
              <p:nvPr/>
            </p:nvSpPr>
            <p:spPr bwMode="auto">
              <a:xfrm>
                <a:off x="0" y="0"/>
                <a:ext cx="1680" cy="1680"/>
              </a:xfrm>
              <a:prstGeom prst="ellipse">
                <a:avLst/>
              </a:prstGeom>
              <a:gradFill rotWithShape="1">
                <a:gsLst>
                  <a:gs pos="0">
                    <a:schemeClr val="folHlink"/>
                  </a:gs>
                  <a:gs pos="100000">
                    <a:schemeClr val="folHlink">
                      <a:gamma/>
                      <a:shade val="24314"/>
                      <a:invGamma/>
                    </a:schemeClr>
                  </a:gs>
                </a:gsLst>
                <a:lin ang="5400000" scaled="1"/>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sp>
            <p:nvSpPr>
              <p:cNvPr id="19" name="未知"/>
              <p:cNvSpPr>
                <a:spLocks noChangeAspect="1"/>
              </p:cNvSpPr>
              <p:nvPr/>
            </p:nvSpPr>
            <p:spPr bwMode="auto">
              <a:xfrm>
                <a:off x="192" y="28"/>
                <a:ext cx="1296" cy="634"/>
              </a:xfrm>
              <a:custGeom>
                <a:gdLst>
                  <a:gd name="T0" fmla="*/ 1116 w 1321"/>
                  <a:gd name="T1" fmla="*/ 158 h 712"/>
                  <a:gd name="T2" fmla="*/ 1130 w 1321"/>
                  <a:gd name="T3" fmla="*/ 175 h 712"/>
                  <a:gd name="T4" fmla="*/ 1133 w 1321"/>
                  <a:gd name="T5" fmla="*/ 191 h 712"/>
                  <a:gd name="T6" fmla="*/ 1128 w 1321"/>
                  <a:gd name="T7" fmla="*/ 204 h 712"/>
                  <a:gd name="T8" fmla="*/ 1114 w 1321"/>
                  <a:gd name="T9" fmla="*/ 216 h 712"/>
                  <a:gd name="T10" fmla="*/ 1092 w 1321"/>
                  <a:gd name="T11" fmla="*/ 229 h 712"/>
                  <a:gd name="T12" fmla="*/ 1063 w 1321"/>
                  <a:gd name="T13" fmla="*/ 239 h 712"/>
                  <a:gd name="T14" fmla="*/ 1026 w 1321"/>
                  <a:gd name="T15" fmla="*/ 248 h 712"/>
                  <a:gd name="T16" fmla="*/ 985 w 1321"/>
                  <a:gd name="T17" fmla="*/ 257 h 712"/>
                  <a:gd name="T18" fmla="*/ 937 w 1321"/>
                  <a:gd name="T19" fmla="*/ 264 h 712"/>
                  <a:gd name="T20" fmla="*/ 885 w 1321"/>
                  <a:gd name="T21" fmla="*/ 270 h 712"/>
                  <a:gd name="T22" fmla="*/ 830 w 1321"/>
                  <a:gd name="T23" fmla="*/ 273 h 712"/>
                  <a:gd name="T24" fmla="*/ 769 w 1321"/>
                  <a:gd name="T25" fmla="*/ 279 h 712"/>
                  <a:gd name="T26" fmla="*/ 707 w 1321"/>
                  <a:gd name="T27" fmla="*/ 280 h 712"/>
                  <a:gd name="T28" fmla="*/ 683 w 1321"/>
                  <a:gd name="T29" fmla="*/ 281 h 712"/>
                  <a:gd name="T30" fmla="*/ 409 w 1321"/>
                  <a:gd name="T31" fmla="*/ 281 h 712"/>
                  <a:gd name="T32" fmla="*/ 405 w 1321"/>
                  <a:gd name="T33" fmla="*/ 281 h 712"/>
                  <a:gd name="T34" fmla="*/ 351 w 1321"/>
                  <a:gd name="T35" fmla="*/ 280 h 712"/>
                  <a:gd name="T36" fmla="*/ 299 w 1321"/>
                  <a:gd name="T37" fmla="*/ 279 h 712"/>
                  <a:gd name="T38" fmla="*/ 250 w 1321"/>
                  <a:gd name="T39" fmla="*/ 275 h 712"/>
                  <a:gd name="T40" fmla="*/ 203 w 1321"/>
                  <a:gd name="T41" fmla="*/ 272 h 712"/>
                  <a:gd name="T42" fmla="*/ 161 w 1321"/>
                  <a:gd name="T43" fmla="*/ 267 h 712"/>
                  <a:gd name="T44" fmla="*/ 122 w 1321"/>
                  <a:gd name="T45" fmla="*/ 261 h 712"/>
                  <a:gd name="T46" fmla="*/ 86 w 1321"/>
                  <a:gd name="T47" fmla="*/ 256 h 712"/>
                  <a:gd name="T48" fmla="*/ 59 w 1321"/>
                  <a:gd name="T49" fmla="*/ 249 h 712"/>
                  <a:gd name="T50" fmla="*/ 31 w 1321"/>
                  <a:gd name="T51" fmla="*/ 240 h 712"/>
                  <a:gd name="T52" fmla="*/ 18 w 1321"/>
                  <a:gd name="T53" fmla="*/ 230 h 712"/>
                  <a:gd name="T54" fmla="*/ 6 w 1321"/>
                  <a:gd name="T55" fmla="*/ 219 h 712"/>
                  <a:gd name="T56" fmla="*/ 0 w 1321"/>
                  <a:gd name="T57" fmla="*/ 207 h 712"/>
                  <a:gd name="T58" fmla="*/ 0 w 1321"/>
                  <a:gd name="T59" fmla="*/ 206 h 712"/>
                  <a:gd name="T60" fmla="*/ 4 w 1321"/>
                  <a:gd name="T61" fmla="*/ 191 h 712"/>
                  <a:gd name="T62" fmla="*/ 16 w 1321"/>
                  <a:gd name="T63" fmla="*/ 176 h 712"/>
                  <a:gd name="T64" fmla="*/ 43 w 1321"/>
                  <a:gd name="T65" fmla="*/ 146 h 712"/>
                  <a:gd name="T66" fmla="*/ 78 w 1321"/>
                  <a:gd name="T67" fmla="*/ 118 h 712"/>
                  <a:gd name="T68" fmla="*/ 126 w 1321"/>
                  <a:gd name="T69" fmla="*/ 93 h 712"/>
                  <a:gd name="T70" fmla="*/ 175 w 1321"/>
                  <a:gd name="T71" fmla="*/ 69 h 712"/>
                  <a:gd name="T72" fmla="*/ 231 w 1321"/>
                  <a:gd name="T73" fmla="*/ 48 h 712"/>
                  <a:gd name="T74" fmla="*/ 293 w 1321"/>
                  <a:gd name="T75" fmla="*/ 33 h 712"/>
                  <a:gd name="T76" fmla="*/ 356 w 1321"/>
                  <a:gd name="T77" fmla="*/ 18 h 712"/>
                  <a:gd name="T78" fmla="*/ 427 w 1321"/>
                  <a:gd name="T79" fmla="*/ 9 h 712"/>
                  <a:gd name="T80" fmla="*/ 498 w 1321"/>
                  <a:gd name="T81" fmla="*/ 4 h 712"/>
                  <a:gd name="T82" fmla="*/ 573 w 1321"/>
                  <a:gd name="T83" fmla="*/ 0 h 712"/>
                  <a:gd name="T84" fmla="*/ 573 w 1321"/>
                  <a:gd name="T85" fmla="*/ 0 h 712"/>
                  <a:gd name="T86" fmla="*/ 651 w 1321"/>
                  <a:gd name="T87" fmla="*/ 4 h 712"/>
                  <a:gd name="T88" fmla="*/ 727 w 1321"/>
                  <a:gd name="T89" fmla="*/ 9 h 712"/>
                  <a:gd name="T90" fmla="*/ 800 w 1321"/>
                  <a:gd name="T91" fmla="*/ 20 h 712"/>
                  <a:gd name="T92" fmla="*/ 867 w 1321"/>
                  <a:gd name="T93" fmla="*/ 36 h 712"/>
                  <a:gd name="T94" fmla="*/ 929 w 1321"/>
                  <a:gd name="T95" fmla="*/ 54 h 712"/>
                  <a:gd name="T96" fmla="*/ 986 w 1321"/>
                  <a:gd name="T97" fmla="*/ 77 h 712"/>
                  <a:gd name="T98" fmla="*/ 1037 w 1321"/>
                  <a:gd name="T99" fmla="*/ 101 h 712"/>
                  <a:gd name="T100" fmla="*/ 1080 w 1321"/>
                  <a:gd name="T101" fmla="*/ 128 h 712"/>
                  <a:gd name="T102" fmla="*/ 1116 w 1321"/>
                  <a:gd name="T103" fmla="*/ 158 h 712"/>
                  <a:gd name="T104" fmla="*/ 1116 w 1321"/>
                  <a:gd name="T105" fmla="*/ 158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chemeClr val="folHlink"/>
                  </a:gs>
                </a:gsLst>
                <a:lin ang="5400000" scaled="1"/>
              </a:gra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6" name="Text Box 16"/>
            <p:cNvSpPr txBox="1">
              <a:spLocks noChangeAspect="1" noChangeArrowheads="1"/>
            </p:cNvSpPr>
            <p:nvPr/>
          </p:nvSpPr>
          <p:spPr bwMode="auto">
            <a:xfrm>
              <a:off x="267" y="1159"/>
              <a:ext cx="1858" cy="534"/>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600" b="1" smtClean="0">
                  <a:solidFill>
                    <a:srgbClr val="FFFFFF"/>
                  </a:solidFill>
                  <a:effectLst>
                    <a:outerShdw blurRad="38100" dist="38100" dir="2700000" algn="tl">
                      <a:srgbClr val="C0C0C0"/>
                    </a:outerShdw>
                  </a:effectLst>
                </a:rPr>
                <a:t>多</a:t>
              </a:r>
              <a:r>
                <a:rPr lang="zh-CN" altLang="zh-CN" sz="1600" b="1" smtClean="0">
                  <a:solidFill>
                    <a:srgbClr val="FFFFFF"/>
                  </a:solidFill>
                  <a:effectLst>
                    <a:outerShdw blurRad="38100" dist="38100" dir="2700000" algn="tl">
                      <a:srgbClr val="C0C0C0"/>
                    </a:outerShdw>
                  </a:effectLst>
                </a:rPr>
                <a:t>阶段</a:t>
              </a:r>
              <a:r>
                <a:rPr lang="zh-CN" altLang="zh-CN" sz="1600" b="1">
                  <a:solidFill>
                    <a:srgbClr val="FFFFFF"/>
                  </a:solidFill>
                  <a:effectLst>
                    <a:outerShdw blurRad="38100" dist="38100" dir="2700000" algn="tl">
                      <a:srgbClr val="C0C0C0"/>
                    </a:outerShdw>
                  </a:effectLst>
                </a:rPr>
                <a:t>抽样</a:t>
              </a:r>
              <a:r>
                <a:rPr lang="zh-CN" altLang="zh-CN" sz="1600" b="1" smtClean="0">
                  <a:solidFill>
                    <a:srgbClr val="FFFFFF"/>
                  </a:solidFill>
                  <a:effectLst>
                    <a:outerShdw blurRad="38100" dist="38100" dir="2700000" algn="tl">
                      <a:srgbClr val="C0C0C0"/>
                    </a:outerShdw>
                  </a:effectLst>
                </a:rPr>
                <a:t>法</a:t>
              </a:r>
              <a:endParaRPr lang="zh-CN" altLang="en-US" sz="1600" b="1">
                <a:solidFill>
                  <a:srgbClr val="FFFFFF"/>
                </a:solidFill>
                <a:effectLst>
                  <a:outerShdw blurRad="38100" dist="38100" dir="2700000" algn="tl">
                    <a:srgbClr val="C0C0C0"/>
                  </a:outerShdw>
                </a:effectLst>
              </a:endParaRPr>
            </a:p>
          </p:txBody>
        </p:sp>
      </p:grpSp>
      <p:grpSp>
        <p:nvGrpSpPr>
          <p:cNvPr id="20" name="Group 18"/>
          <p:cNvGrpSpPr>
            <a:grpSpLocks noChangeAspect="1"/>
          </p:cNvGrpSpPr>
          <p:nvPr/>
        </p:nvGrpSpPr>
        <p:grpSpPr>
          <a:xfrm>
            <a:off x="828257" y="4448969"/>
            <a:ext cx="2201571" cy="1338263"/>
            <a:chOff x="-97" y="0"/>
            <a:chExt cx="1361" cy="1124"/>
          </a:xfrm>
        </p:grpSpPr>
        <p:grpSp>
          <p:nvGrpSpPr>
            <p:cNvPr id="21" name="Group 19"/>
            <p:cNvGrpSpPr>
              <a:grpSpLocks noChangeAspect="1"/>
            </p:cNvGrpSpPr>
            <p:nvPr/>
          </p:nvGrpSpPr>
          <p:grpSpPr>
            <a:xfrm>
              <a:off x="0" y="0"/>
              <a:ext cx="1176" cy="1124"/>
              <a:chExt cx="1680" cy="1680"/>
            </a:xfrm>
          </p:grpSpPr>
          <p:sp>
            <p:nvSpPr>
              <p:cNvPr id="23" name="Oval 20"/>
              <p:cNvSpPr>
                <a:spLocks noChangeAspect="1" noChangeArrowheads="1"/>
              </p:cNvSpPr>
              <p:nvPr/>
            </p:nvSpPr>
            <p:spPr bwMode="auto">
              <a:xfrm>
                <a:off x="0" y="0"/>
                <a:ext cx="1680" cy="1680"/>
              </a:xfrm>
              <a:prstGeom prst="ellipse">
                <a:avLst/>
              </a:prstGeom>
              <a:gradFill rotWithShape="1">
                <a:gsLst>
                  <a:gs pos="0">
                    <a:schemeClr val="accent2"/>
                  </a:gs>
                  <a:gs pos="100000">
                    <a:schemeClr val="accent2">
                      <a:gamma/>
                      <a:shade val="63529"/>
                      <a:invGamma/>
                    </a:schemeClr>
                  </a:gs>
                </a:gsLst>
                <a:lin ang="5400000" scaled="1"/>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sp>
            <p:nvSpPr>
              <p:cNvPr id="25" name="未知"/>
              <p:cNvSpPr>
                <a:spLocks noChangeAspect="1"/>
              </p:cNvSpPr>
              <p:nvPr/>
            </p:nvSpPr>
            <p:spPr bwMode="auto">
              <a:xfrm>
                <a:off x="192" y="28"/>
                <a:ext cx="1296" cy="634"/>
              </a:xfrm>
              <a:custGeom>
                <a:gdLst>
                  <a:gd name="T0" fmla="*/ 1116 w 1321"/>
                  <a:gd name="T1" fmla="*/ 158 h 712"/>
                  <a:gd name="T2" fmla="*/ 1130 w 1321"/>
                  <a:gd name="T3" fmla="*/ 175 h 712"/>
                  <a:gd name="T4" fmla="*/ 1133 w 1321"/>
                  <a:gd name="T5" fmla="*/ 191 h 712"/>
                  <a:gd name="T6" fmla="*/ 1128 w 1321"/>
                  <a:gd name="T7" fmla="*/ 204 h 712"/>
                  <a:gd name="T8" fmla="*/ 1114 w 1321"/>
                  <a:gd name="T9" fmla="*/ 216 h 712"/>
                  <a:gd name="T10" fmla="*/ 1092 w 1321"/>
                  <a:gd name="T11" fmla="*/ 229 h 712"/>
                  <a:gd name="T12" fmla="*/ 1063 w 1321"/>
                  <a:gd name="T13" fmla="*/ 239 h 712"/>
                  <a:gd name="T14" fmla="*/ 1026 w 1321"/>
                  <a:gd name="T15" fmla="*/ 248 h 712"/>
                  <a:gd name="T16" fmla="*/ 985 w 1321"/>
                  <a:gd name="T17" fmla="*/ 257 h 712"/>
                  <a:gd name="T18" fmla="*/ 937 w 1321"/>
                  <a:gd name="T19" fmla="*/ 264 h 712"/>
                  <a:gd name="T20" fmla="*/ 885 w 1321"/>
                  <a:gd name="T21" fmla="*/ 270 h 712"/>
                  <a:gd name="T22" fmla="*/ 830 w 1321"/>
                  <a:gd name="T23" fmla="*/ 273 h 712"/>
                  <a:gd name="T24" fmla="*/ 769 w 1321"/>
                  <a:gd name="T25" fmla="*/ 279 h 712"/>
                  <a:gd name="T26" fmla="*/ 707 w 1321"/>
                  <a:gd name="T27" fmla="*/ 280 h 712"/>
                  <a:gd name="T28" fmla="*/ 683 w 1321"/>
                  <a:gd name="T29" fmla="*/ 281 h 712"/>
                  <a:gd name="T30" fmla="*/ 409 w 1321"/>
                  <a:gd name="T31" fmla="*/ 281 h 712"/>
                  <a:gd name="T32" fmla="*/ 405 w 1321"/>
                  <a:gd name="T33" fmla="*/ 281 h 712"/>
                  <a:gd name="T34" fmla="*/ 351 w 1321"/>
                  <a:gd name="T35" fmla="*/ 280 h 712"/>
                  <a:gd name="T36" fmla="*/ 299 w 1321"/>
                  <a:gd name="T37" fmla="*/ 279 h 712"/>
                  <a:gd name="T38" fmla="*/ 250 w 1321"/>
                  <a:gd name="T39" fmla="*/ 275 h 712"/>
                  <a:gd name="T40" fmla="*/ 203 w 1321"/>
                  <a:gd name="T41" fmla="*/ 272 h 712"/>
                  <a:gd name="T42" fmla="*/ 161 w 1321"/>
                  <a:gd name="T43" fmla="*/ 267 h 712"/>
                  <a:gd name="T44" fmla="*/ 122 w 1321"/>
                  <a:gd name="T45" fmla="*/ 261 h 712"/>
                  <a:gd name="T46" fmla="*/ 86 w 1321"/>
                  <a:gd name="T47" fmla="*/ 256 h 712"/>
                  <a:gd name="T48" fmla="*/ 59 w 1321"/>
                  <a:gd name="T49" fmla="*/ 249 h 712"/>
                  <a:gd name="T50" fmla="*/ 31 w 1321"/>
                  <a:gd name="T51" fmla="*/ 240 h 712"/>
                  <a:gd name="T52" fmla="*/ 18 w 1321"/>
                  <a:gd name="T53" fmla="*/ 230 h 712"/>
                  <a:gd name="T54" fmla="*/ 6 w 1321"/>
                  <a:gd name="T55" fmla="*/ 219 h 712"/>
                  <a:gd name="T56" fmla="*/ 0 w 1321"/>
                  <a:gd name="T57" fmla="*/ 207 h 712"/>
                  <a:gd name="T58" fmla="*/ 0 w 1321"/>
                  <a:gd name="T59" fmla="*/ 206 h 712"/>
                  <a:gd name="T60" fmla="*/ 4 w 1321"/>
                  <a:gd name="T61" fmla="*/ 191 h 712"/>
                  <a:gd name="T62" fmla="*/ 16 w 1321"/>
                  <a:gd name="T63" fmla="*/ 176 h 712"/>
                  <a:gd name="T64" fmla="*/ 43 w 1321"/>
                  <a:gd name="T65" fmla="*/ 146 h 712"/>
                  <a:gd name="T66" fmla="*/ 78 w 1321"/>
                  <a:gd name="T67" fmla="*/ 118 h 712"/>
                  <a:gd name="T68" fmla="*/ 126 w 1321"/>
                  <a:gd name="T69" fmla="*/ 93 h 712"/>
                  <a:gd name="T70" fmla="*/ 175 w 1321"/>
                  <a:gd name="T71" fmla="*/ 69 h 712"/>
                  <a:gd name="T72" fmla="*/ 231 w 1321"/>
                  <a:gd name="T73" fmla="*/ 48 h 712"/>
                  <a:gd name="T74" fmla="*/ 293 w 1321"/>
                  <a:gd name="T75" fmla="*/ 33 h 712"/>
                  <a:gd name="T76" fmla="*/ 356 w 1321"/>
                  <a:gd name="T77" fmla="*/ 18 h 712"/>
                  <a:gd name="T78" fmla="*/ 427 w 1321"/>
                  <a:gd name="T79" fmla="*/ 9 h 712"/>
                  <a:gd name="T80" fmla="*/ 498 w 1321"/>
                  <a:gd name="T81" fmla="*/ 4 h 712"/>
                  <a:gd name="T82" fmla="*/ 573 w 1321"/>
                  <a:gd name="T83" fmla="*/ 0 h 712"/>
                  <a:gd name="T84" fmla="*/ 573 w 1321"/>
                  <a:gd name="T85" fmla="*/ 0 h 712"/>
                  <a:gd name="T86" fmla="*/ 651 w 1321"/>
                  <a:gd name="T87" fmla="*/ 4 h 712"/>
                  <a:gd name="T88" fmla="*/ 727 w 1321"/>
                  <a:gd name="T89" fmla="*/ 9 h 712"/>
                  <a:gd name="T90" fmla="*/ 800 w 1321"/>
                  <a:gd name="T91" fmla="*/ 20 h 712"/>
                  <a:gd name="T92" fmla="*/ 867 w 1321"/>
                  <a:gd name="T93" fmla="*/ 36 h 712"/>
                  <a:gd name="T94" fmla="*/ 929 w 1321"/>
                  <a:gd name="T95" fmla="*/ 54 h 712"/>
                  <a:gd name="T96" fmla="*/ 986 w 1321"/>
                  <a:gd name="T97" fmla="*/ 77 h 712"/>
                  <a:gd name="T98" fmla="*/ 1037 w 1321"/>
                  <a:gd name="T99" fmla="*/ 101 h 712"/>
                  <a:gd name="T100" fmla="*/ 1080 w 1321"/>
                  <a:gd name="T101" fmla="*/ 128 h 712"/>
                  <a:gd name="T102" fmla="*/ 1116 w 1321"/>
                  <a:gd name="T103" fmla="*/ 158 h 712"/>
                  <a:gd name="T104" fmla="*/ 1116 w 1321"/>
                  <a:gd name="T105" fmla="*/ 158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chemeClr val="accent2"/>
                  </a:gs>
                </a:gsLst>
                <a:lin ang="5400000" scaled="1"/>
              </a:gra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2" name="Text Box 22"/>
            <p:cNvSpPr txBox="1">
              <a:spLocks noChangeAspect="1" noChangeArrowheads="1"/>
            </p:cNvSpPr>
            <p:nvPr/>
          </p:nvSpPr>
          <p:spPr bwMode="auto">
            <a:xfrm>
              <a:off x="-97" y="616"/>
              <a:ext cx="1361" cy="284"/>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zh-CN" sz="1600" b="1" smtClean="0">
                  <a:solidFill>
                    <a:srgbClr val="FFFFFF"/>
                  </a:solidFill>
                  <a:effectLst>
                    <a:outerShdw blurRad="38100" dist="38100" dir="2700000" algn="tl">
                      <a:srgbClr val="C0C0C0"/>
                    </a:outerShdw>
                  </a:effectLst>
                </a:rPr>
                <a:t>简单随机抽样</a:t>
              </a:r>
              <a:r>
                <a:rPr lang="zh-CN" altLang="zh-CN" sz="1600" b="1">
                  <a:solidFill>
                    <a:srgbClr val="FFFFFF"/>
                  </a:solidFill>
                  <a:effectLst>
                    <a:outerShdw blurRad="38100" dist="38100" dir="2700000" algn="tl">
                      <a:srgbClr val="C0C0C0"/>
                    </a:outerShdw>
                  </a:effectLst>
                </a:rPr>
                <a:t>法</a:t>
              </a:r>
              <a:endParaRPr lang="zh-CN" altLang="en-US" sz="1600" b="1">
                <a:solidFill>
                  <a:srgbClr val="FFFFFF"/>
                </a:solidFill>
                <a:effectLst>
                  <a:outerShdw blurRad="38100" dist="38100" dir="2700000" algn="tl">
                    <a:srgbClr val="C0C0C0"/>
                  </a:outerShdw>
                </a:effectLst>
              </a:endParaRPr>
            </a:p>
          </p:txBody>
        </p:sp>
      </p:grpSp>
      <p:grpSp>
        <p:nvGrpSpPr>
          <p:cNvPr id="34" name="组合 33"/>
          <p:cNvGrpSpPr/>
          <p:nvPr/>
        </p:nvGrpSpPr>
        <p:grpSpPr>
          <a:xfrm>
            <a:off x="4947841" y="4464737"/>
            <a:ext cx="1902313" cy="1371600"/>
            <a:chOff x="5092337" y="5474382"/>
            <a:chExt cx="1485900" cy="1371600"/>
          </a:xfrm>
        </p:grpSpPr>
        <p:grpSp>
          <p:nvGrpSpPr>
            <p:cNvPr id="28" name="Group 27"/>
            <p:cNvGrpSpPr>
              <a:grpSpLocks noChangeAspect="1"/>
            </p:cNvGrpSpPr>
            <p:nvPr/>
          </p:nvGrpSpPr>
          <p:grpSpPr>
            <a:xfrm>
              <a:off x="5092337" y="5474382"/>
              <a:ext cx="1485900" cy="1371600"/>
              <a:chExt cx="1680" cy="1680"/>
            </a:xfrm>
          </p:grpSpPr>
          <p:sp>
            <p:nvSpPr>
              <p:cNvPr id="29" name="Oval 28"/>
              <p:cNvSpPr>
                <a:spLocks noChangeAspect="1" noChangeArrowheads="1"/>
              </p:cNvSpPr>
              <p:nvPr/>
            </p:nvSpPr>
            <p:spPr bwMode="auto">
              <a:xfrm>
                <a:off x="0" y="0"/>
                <a:ext cx="1680" cy="1680"/>
              </a:xfrm>
              <a:prstGeom prst="ellipse">
                <a:avLst/>
              </a:prstGeom>
              <a:gradFill rotWithShape="1">
                <a:gsLst>
                  <a:gs pos="0">
                    <a:schemeClr val="folHlink"/>
                  </a:gs>
                  <a:gs pos="100000">
                    <a:schemeClr val="folHlink">
                      <a:gamma/>
                      <a:shade val="24314"/>
                      <a:invGamma/>
                    </a:schemeClr>
                  </a:gs>
                </a:gsLst>
                <a:lin ang="5400000" scaled="1"/>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p>
            </p:txBody>
          </p:sp>
          <p:sp>
            <p:nvSpPr>
              <p:cNvPr id="30" name="未知"/>
              <p:cNvSpPr>
                <a:spLocks noChangeAspect="1"/>
              </p:cNvSpPr>
              <p:nvPr/>
            </p:nvSpPr>
            <p:spPr bwMode="auto">
              <a:xfrm>
                <a:off x="192" y="28"/>
                <a:ext cx="1296" cy="634"/>
              </a:xfrm>
              <a:custGeom>
                <a:gdLst>
                  <a:gd name="T0" fmla="*/ 1116 w 1321"/>
                  <a:gd name="T1" fmla="*/ 158 h 712"/>
                  <a:gd name="T2" fmla="*/ 1130 w 1321"/>
                  <a:gd name="T3" fmla="*/ 175 h 712"/>
                  <a:gd name="T4" fmla="*/ 1133 w 1321"/>
                  <a:gd name="T5" fmla="*/ 191 h 712"/>
                  <a:gd name="T6" fmla="*/ 1128 w 1321"/>
                  <a:gd name="T7" fmla="*/ 204 h 712"/>
                  <a:gd name="T8" fmla="*/ 1114 w 1321"/>
                  <a:gd name="T9" fmla="*/ 216 h 712"/>
                  <a:gd name="T10" fmla="*/ 1092 w 1321"/>
                  <a:gd name="T11" fmla="*/ 229 h 712"/>
                  <a:gd name="T12" fmla="*/ 1063 w 1321"/>
                  <a:gd name="T13" fmla="*/ 239 h 712"/>
                  <a:gd name="T14" fmla="*/ 1026 w 1321"/>
                  <a:gd name="T15" fmla="*/ 248 h 712"/>
                  <a:gd name="T16" fmla="*/ 985 w 1321"/>
                  <a:gd name="T17" fmla="*/ 257 h 712"/>
                  <a:gd name="T18" fmla="*/ 937 w 1321"/>
                  <a:gd name="T19" fmla="*/ 264 h 712"/>
                  <a:gd name="T20" fmla="*/ 885 w 1321"/>
                  <a:gd name="T21" fmla="*/ 270 h 712"/>
                  <a:gd name="T22" fmla="*/ 830 w 1321"/>
                  <a:gd name="T23" fmla="*/ 273 h 712"/>
                  <a:gd name="T24" fmla="*/ 769 w 1321"/>
                  <a:gd name="T25" fmla="*/ 279 h 712"/>
                  <a:gd name="T26" fmla="*/ 707 w 1321"/>
                  <a:gd name="T27" fmla="*/ 280 h 712"/>
                  <a:gd name="T28" fmla="*/ 683 w 1321"/>
                  <a:gd name="T29" fmla="*/ 281 h 712"/>
                  <a:gd name="T30" fmla="*/ 409 w 1321"/>
                  <a:gd name="T31" fmla="*/ 281 h 712"/>
                  <a:gd name="T32" fmla="*/ 405 w 1321"/>
                  <a:gd name="T33" fmla="*/ 281 h 712"/>
                  <a:gd name="T34" fmla="*/ 351 w 1321"/>
                  <a:gd name="T35" fmla="*/ 280 h 712"/>
                  <a:gd name="T36" fmla="*/ 299 w 1321"/>
                  <a:gd name="T37" fmla="*/ 279 h 712"/>
                  <a:gd name="T38" fmla="*/ 250 w 1321"/>
                  <a:gd name="T39" fmla="*/ 275 h 712"/>
                  <a:gd name="T40" fmla="*/ 203 w 1321"/>
                  <a:gd name="T41" fmla="*/ 272 h 712"/>
                  <a:gd name="T42" fmla="*/ 161 w 1321"/>
                  <a:gd name="T43" fmla="*/ 267 h 712"/>
                  <a:gd name="T44" fmla="*/ 122 w 1321"/>
                  <a:gd name="T45" fmla="*/ 261 h 712"/>
                  <a:gd name="T46" fmla="*/ 86 w 1321"/>
                  <a:gd name="T47" fmla="*/ 256 h 712"/>
                  <a:gd name="T48" fmla="*/ 59 w 1321"/>
                  <a:gd name="T49" fmla="*/ 249 h 712"/>
                  <a:gd name="T50" fmla="*/ 31 w 1321"/>
                  <a:gd name="T51" fmla="*/ 240 h 712"/>
                  <a:gd name="T52" fmla="*/ 18 w 1321"/>
                  <a:gd name="T53" fmla="*/ 230 h 712"/>
                  <a:gd name="T54" fmla="*/ 6 w 1321"/>
                  <a:gd name="T55" fmla="*/ 219 h 712"/>
                  <a:gd name="T56" fmla="*/ 0 w 1321"/>
                  <a:gd name="T57" fmla="*/ 207 h 712"/>
                  <a:gd name="T58" fmla="*/ 0 w 1321"/>
                  <a:gd name="T59" fmla="*/ 206 h 712"/>
                  <a:gd name="T60" fmla="*/ 4 w 1321"/>
                  <a:gd name="T61" fmla="*/ 191 h 712"/>
                  <a:gd name="T62" fmla="*/ 16 w 1321"/>
                  <a:gd name="T63" fmla="*/ 176 h 712"/>
                  <a:gd name="T64" fmla="*/ 43 w 1321"/>
                  <a:gd name="T65" fmla="*/ 146 h 712"/>
                  <a:gd name="T66" fmla="*/ 78 w 1321"/>
                  <a:gd name="T67" fmla="*/ 118 h 712"/>
                  <a:gd name="T68" fmla="*/ 126 w 1321"/>
                  <a:gd name="T69" fmla="*/ 93 h 712"/>
                  <a:gd name="T70" fmla="*/ 175 w 1321"/>
                  <a:gd name="T71" fmla="*/ 69 h 712"/>
                  <a:gd name="T72" fmla="*/ 231 w 1321"/>
                  <a:gd name="T73" fmla="*/ 48 h 712"/>
                  <a:gd name="T74" fmla="*/ 293 w 1321"/>
                  <a:gd name="T75" fmla="*/ 33 h 712"/>
                  <a:gd name="T76" fmla="*/ 356 w 1321"/>
                  <a:gd name="T77" fmla="*/ 18 h 712"/>
                  <a:gd name="T78" fmla="*/ 427 w 1321"/>
                  <a:gd name="T79" fmla="*/ 9 h 712"/>
                  <a:gd name="T80" fmla="*/ 498 w 1321"/>
                  <a:gd name="T81" fmla="*/ 4 h 712"/>
                  <a:gd name="T82" fmla="*/ 573 w 1321"/>
                  <a:gd name="T83" fmla="*/ 0 h 712"/>
                  <a:gd name="T84" fmla="*/ 573 w 1321"/>
                  <a:gd name="T85" fmla="*/ 0 h 712"/>
                  <a:gd name="T86" fmla="*/ 651 w 1321"/>
                  <a:gd name="T87" fmla="*/ 4 h 712"/>
                  <a:gd name="T88" fmla="*/ 727 w 1321"/>
                  <a:gd name="T89" fmla="*/ 9 h 712"/>
                  <a:gd name="T90" fmla="*/ 800 w 1321"/>
                  <a:gd name="T91" fmla="*/ 20 h 712"/>
                  <a:gd name="T92" fmla="*/ 867 w 1321"/>
                  <a:gd name="T93" fmla="*/ 36 h 712"/>
                  <a:gd name="T94" fmla="*/ 929 w 1321"/>
                  <a:gd name="T95" fmla="*/ 54 h 712"/>
                  <a:gd name="T96" fmla="*/ 986 w 1321"/>
                  <a:gd name="T97" fmla="*/ 77 h 712"/>
                  <a:gd name="T98" fmla="*/ 1037 w 1321"/>
                  <a:gd name="T99" fmla="*/ 101 h 712"/>
                  <a:gd name="T100" fmla="*/ 1080 w 1321"/>
                  <a:gd name="T101" fmla="*/ 128 h 712"/>
                  <a:gd name="T102" fmla="*/ 1116 w 1321"/>
                  <a:gd name="T103" fmla="*/ 158 h 712"/>
                  <a:gd name="T104" fmla="*/ 1116 w 1321"/>
                  <a:gd name="T105" fmla="*/ 158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chemeClr val="folHlink"/>
                  </a:gs>
                </a:gsLst>
                <a:lin ang="5400000" scaled="1"/>
              </a:gra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1" name="Text Box 30"/>
            <p:cNvSpPr txBox="1">
              <a:spLocks noChangeAspect="1" noChangeArrowheads="1"/>
            </p:cNvSpPr>
            <p:nvPr/>
          </p:nvSpPr>
          <p:spPr bwMode="auto">
            <a:xfrm>
              <a:off x="5259982" y="6198499"/>
              <a:ext cx="1210588" cy="584775"/>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zh-CN" sz="1600" b="1" smtClean="0">
                  <a:solidFill>
                    <a:srgbClr val="FFFFFF"/>
                  </a:solidFill>
                  <a:effectLst>
                    <a:outerShdw blurRad="38100" dist="38100" dir="2700000" algn="tl">
                      <a:srgbClr val="C0C0C0"/>
                    </a:outerShdw>
                  </a:effectLst>
                </a:rPr>
                <a:t>分层抽样</a:t>
              </a:r>
              <a:r>
                <a:rPr lang="zh-CN" altLang="zh-CN" sz="1600" b="1">
                  <a:solidFill>
                    <a:srgbClr val="FFFFFF"/>
                  </a:solidFill>
                  <a:effectLst>
                    <a:outerShdw blurRad="38100" dist="38100" dir="2700000" algn="tl">
                      <a:srgbClr val="C0C0C0"/>
                    </a:outerShdw>
                  </a:effectLst>
                </a:rPr>
                <a:t>法</a:t>
              </a:r>
              <a:endParaRPr lang="zh-CN" altLang="zh-CN" sz="1600" b="1">
                <a:solidFill>
                  <a:srgbClr val="FFFFFF"/>
                </a:solidFill>
                <a:effectLst>
                  <a:outerShdw blurRad="38100" dist="38100" dir="2700000" algn="tl">
                    <a:srgbClr val="C0C0C0"/>
                  </a:outerShdw>
                </a:effectLst>
              </a:endParaRPr>
            </a:p>
            <a:p>
              <a:pPr algn="ctr">
                <a:defRPr/>
              </a:pPr>
              <a:endParaRPr lang="zh-CN" altLang="en-US" sz="1600" b="1">
                <a:solidFill>
                  <a:srgbClr val="FFFFFF"/>
                </a:solidFill>
                <a:effectLst>
                  <a:outerShdw blurRad="38100" dist="38100" dir="2700000" algn="tl">
                    <a:srgbClr val="C0C0C0"/>
                  </a:outerShdw>
                </a:effectLst>
              </a:endParaRPr>
            </a:p>
          </p:txBody>
        </p:sp>
      </p:grpSp>
      <p:sp>
        <p:nvSpPr>
          <p:cNvPr id="32" name="Text Box 31"/>
          <p:cNvSpPr txBox="1">
            <a:spLocks noChangeAspect="1" noChangeArrowheads="1"/>
          </p:cNvSpPr>
          <p:nvPr/>
        </p:nvSpPr>
        <p:spPr bwMode="auto">
          <a:xfrm>
            <a:off x="6000750" y="5738813"/>
            <a:ext cx="184150" cy="336550"/>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zh-CN" sz="1600" b="1">
              <a:solidFill>
                <a:srgbClr val="990033"/>
              </a:solidFill>
              <a:effectLst>
                <a:outerShdw blurRad="38100" dist="38100" dir="2700000" algn="tl">
                  <a:srgbClr val="C0C0C0"/>
                </a:outerShdw>
              </a:effectLst>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调查的实施步骤</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32</a:t>
            </a:fld>
            <a:endParaRPr lang="zh-CN" altLang="en-US">
              <a:latin typeface="+mn-ea"/>
              <a:cs typeface="Times New Roman" panose="02020603050405020304" pitchFamily="18" charset="0"/>
              <a:sym typeface="+mn-lt"/>
            </a:endParaRPr>
          </a:p>
        </p:txBody>
      </p:sp>
      <p:sp>
        <p:nvSpPr>
          <p:cNvPr id="8" name="矩形 7"/>
          <p:cNvSpPr/>
          <p:nvPr/>
        </p:nvSpPr>
        <p:spPr>
          <a:xfrm>
            <a:off x="8100496" y="1589343"/>
            <a:ext cx="1699498" cy="14897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grpSp>
        <p:nvGrpSpPr>
          <p:cNvPr id="17" name="组合 16"/>
          <p:cNvGrpSpPr/>
          <p:nvPr/>
        </p:nvGrpSpPr>
        <p:grpSpPr>
          <a:xfrm>
            <a:off x="2666393" y="749005"/>
            <a:ext cx="6857624" cy="4159829"/>
            <a:chOff x="2673607" y="569484"/>
            <a:chExt cx="6857624" cy="4159829"/>
          </a:xfrm>
        </p:grpSpPr>
        <p:graphicFrame>
          <p:nvGraphicFramePr>
            <p:cNvPr id="3" name="图示 2"/>
            <p:cNvGraphicFramePr/>
            <p:nvPr/>
          </p:nvGraphicFramePr>
          <p:xfrm>
            <a:off x="2673607" y="569484"/>
            <a:ext cx="6843196" cy="4159829"/>
          </p:xfrm>
          <a:graphic>
            <a:graphicData uri="http://schemas.openxmlformats.org/drawingml/2006/diagram">
              <dgm:relIds xmlns:dgm="http://schemas.openxmlformats.org/drawingml/2006/diagram" r:dm="rId3" r:lo="rId4" r:qs="rId5" r:cs="rId6"/>
            </a:graphicData>
          </a:graphic>
        </p:graphicFrame>
        <p:grpSp>
          <p:nvGrpSpPr>
            <p:cNvPr id="24" name="组合 9"/>
            <p:cNvGrpSpPr/>
            <p:nvPr/>
          </p:nvGrpSpPr>
          <p:grpSpPr>
            <a:xfrm>
              <a:off x="7019818" y="1598183"/>
              <a:ext cx="2511413" cy="1363076"/>
              <a:chOff x="3660583" y="1205853"/>
              <a:chExt cx="2511413" cy="1363076"/>
            </a:xfrm>
          </p:grpSpPr>
          <p:sp>
            <p:nvSpPr>
              <p:cNvPr id="25" name="矩形 10"/>
              <p:cNvSpPr/>
              <p:nvPr/>
            </p:nvSpPr>
            <p:spPr>
              <a:xfrm>
                <a:off x="3660583" y="1314806"/>
                <a:ext cx="1430735" cy="125412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sp>
            <p:nvSpPr>
              <p:cNvPr id="26" name="文本框 11"/>
              <p:cNvSpPr txBox="1"/>
              <p:nvPr/>
            </p:nvSpPr>
            <p:spPr>
              <a:xfrm>
                <a:off x="4741261" y="1205853"/>
                <a:ext cx="1430735" cy="125412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l" defTabSz="1066800">
                  <a:lnSpc>
                    <a:spcPct val="90000"/>
                  </a:lnSpc>
                  <a:spcBef>
                    <a:spcPct val="0"/>
                  </a:spcBef>
                  <a:spcAft>
                    <a:spcPct val="35000"/>
                  </a:spcAft>
                </a:pPr>
                <a:r>
                  <a:rPr lang="zh-CN" altLang="en-US" sz="2200" kern="1200" smtClean="0"/>
                  <a:t>人员培训</a:t>
                </a:r>
                <a:endParaRPr lang="zh-CN" altLang="en-US" sz="2200" kern="1200"/>
              </a:p>
            </p:txBody>
          </p:sp>
        </p:grpSp>
      </p:grpSp>
      <p:grpSp>
        <p:nvGrpSpPr>
          <p:cNvPr id="27" name="组合 4"/>
          <p:cNvGrpSpPr/>
          <p:nvPr/>
        </p:nvGrpSpPr>
        <p:grpSpPr>
          <a:xfrm>
            <a:off x="1067012" y="2093083"/>
            <a:ext cx="8496759" cy="5631501"/>
            <a:chOff x="382844" y="3293124"/>
            <a:chExt cx="8496759" cy="5631501"/>
          </a:xfrm>
        </p:grpSpPr>
        <p:graphicFrame>
          <p:nvGraphicFramePr>
            <p:cNvPr id="28" name="图示 5"/>
            <p:cNvGraphicFramePr/>
            <p:nvPr/>
          </p:nvGraphicFramePr>
          <p:xfrm>
            <a:off x="382844" y="3293124"/>
            <a:ext cx="8394700" cy="5631501"/>
          </p:xfrm>
          <a:graphic>
            <a:graphicData uri="http://schemas.openxmlformats.org/drawingml/2006/diagram">
              <dgm:relIds xmlns:dgm="http://schemas.openxmlformats.org/drawingml/2006/diagram" r:dm="rId8" r:lo="rId9" r:qs="rId10" r:cs="rId11"/>
            </a:graphicData>
          </a:graphic>
        </p:graphicFrame>
        <p:grpSp>
          <p:nvGrpSpPr>
            <p:cNvPr id="41" name="组合 12"/>
            <p:cNvGrpSpPr/>
            <p:nvPr/>
          </p:nvGrpSpPr>
          <p:grpSpPr>
            <a:xfrm>
              <a:off x="5707148" y="4175703"/>
              <a:ext cx="1658959" cy="2244529"/>
              <a:chOff x="3313759" y="2280196"/>
              <a:chExt cx="1658959" cy="2244529"/>
            </a:xfrm>
          </p:grpSpPr>
          <p:sp>
            <p:nvSpPr>
              <p:cNvPr id="42" name="矩形 13"/>
              <p:cNvSpPr/>
              <p:nvPr/>
            </p:nvSpPr>
            <p:spPr>
              <a:xfrm>
                <a:off x="3575503" y="2280196"/>
                <a:ext cx="1397215" cy="12247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sp>
            <p:nvSpPr>
              <p:cNvPr id="43" name="文本框 14"/>
              <p:cNvSpPr txBox="1"/>
              <p:nvPr/>
            </p:nvSpPr>
            <p:spPr>
              <a:xfrm>
                <a:off x="3313759" y="3299984"/>
                <a:ext cx="1397215" cy="12247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87630" tIns="87630" rIns="87630" bIns="87630" numCol="1" spcCol="127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l" defTabSz="1022350">
                  <a:lnSpc>
                    <a:spcPct val="90000"/>
                  </a:lnSpc>
                  <a:spcBef>
                    <a:spcPct val="0"/>
                  </a:spcBef>
                  <a:spcAft>
                    <a:spcPct val="35000"/>
                  </a:spcAft>
                </a:pPr>
                <a:r>
                  <a:rPr lang="zh-CN" altLang="zh-CN" sz="2200"/>
                  <a:t>调查表格的回收</a:t>
                </a:r>
                <a:endParaRPr lang="zh-CN" altLang="en-US" sz="2200"/>
              </a:p>
            </p:txBody>
          </p:sp>
        </p:grpSp>
        <p:sp>
          <p:nvSpPr>
            <p:cNvPr id="44" name="文本框 15"/>
            <p:cNvSpPr txBox="1"/>
            <p:nvPr/>
          </p:nvSpPr>
          <p:spPr>
            <a:xfrm>
              <a:off x="7482388" y="4830974"/>
              <a:ext cx="1397215" cy="12247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87630" tIns="87630" rIns="87630" bIns="87630" numCol="1" spcCol="127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l" defTabSz="1022350">
                <a:lnSpc>
                  <a:spcPct val="90000"/>
                </a:lnSpc>
                <a:spcBef>
                  <a:spcPct val="0"/>
                </a:spcBef>
                <a:spcAft>
                  <a:spcPct val="35000"/>
                </a:spcAft>
              </a:pPr>
              <a:r>
                <a:rPr lang="zh-CN" altLang="en-US" sz="2200"/>
                <a:t>数据的整理录入与分析</a:t>
              </a:r>
              <a:endParaRPr lang="zh-CN" altLang="en-US" sz="2200"/>
            </a:p>
          </p:txBody>
        </p:sp>
      </p:grpSp>
      <p:sp>
        <p:nvSpPr>
          <p:cNvPr id="19" name="矩形 18"/>
          <p:cNvSpPr/>
          <p:nvPr/>
        </p:nvSpPr>
        <p:spPr>
          <a:xfrm>
            <a:off x="6039733" y="4755485"/>
            <a:ext cx="1397215" cy="12247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调查数据的整理与分析</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33</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1877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zh-CN" sz="2400" b="1">
                <a:solidFill>
                  <a:srgbClr val="00B0F0"/>
                </a:solidFill>
                <a:latin typeface="Times New Roman" panose="02020603050405020304" pitchFamily="18" charset="0"/>
                <a:cs typeface="Times New Roman" panose="02020603050405020304" pitchFamily="18" charset="0"/>
              </a:rPr>
              <a:t>（</a:t>
            </a:r>
            <a:r>
              <a:rPr lang="en-US" altLang="zh-CN" sz="2400" b="1">
                <a:solidFill>
                  <a:srgbClr val="00B0F0"/>
                </a:solidFill>
                <a:latin typeface="Times New Roman" panose="02020603050405020304" pitchFamily="18" charset="0"/>
                <a:cs typeface="Times New Roman" panose="02020603050405020304" pitchFamily="18" charset="0"/>
              </a:rPr>
              <a:t>1</a:t>
            </a:r>
            <a:r>
              <a:rPr lang="zh-CN" altLang="zh-CN" sz="2400" b="1">
                <a:solidFill>
                  <a:srgbClr val="00B0F0"/>
                </a:solidFill>
                <a:latin typeface="Times New Roman" panose="02020603050405020304" pitchFamily="18" charset="0"/>
                <a:cs typeface="Times New Roman" panose="02020603050405020304" pitchFamily="18" charset="0"/>
              </a:rPr>
              <a:t>）出行量</a:t>
            </a:r>
            <a:endParaRPr lang="en-US" altLang="zh-CN" sz="24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400"/>
              </a:spcBef>
              <a:buFont typeface="Arial" pitchFamily="34" charset="0"/>
              <a:buChar char="•"/>
              <a:defRPr/>
            </a:pPr>
            <a:r>
              <a:rPr lang="zh-CN" altLang="zh-CN" sz="2000"/>
              <a:t>调查对象区域内的总出行</a:t>
            </a:r>
            <a:r>
              <a:rPr lang="zh-CN" altLang="zh-CN" sz="2000" smtClean="0"/>
              <a:t>量</a:t>
            </a:r>
            <a:r>
              <a:rPr lang="zh-CN" altLang="en-US" sz="2000" smtClean="0"/>
              <a:t>，</a:t>
            </a:r>
            <a:r>
              <a:rPr lang="zh-CN" altLang="zh-CN" sz="2000" smtClean="0"/>
              <a:t>各个</a:t>
            </a:r>
            <a:r>
              <a:rPr lang="zh-CN" altLang="zh-CN" sz="2000"/>
              <a:t>交通分区的发生量、吸引量。</a:t>
            </a:r>
            <a:endParaRPr lang="zh-CN" altLang="zh-CN" sz="2000"/>
          </a:p>
          <a:p>
            <a:pPr marL="228600" indent="-228600" defTabSz="914400">
              <a:lnSpc>
                <a:spcPct val="125000"/>
              </a:lnSpc>
              <a:spcBef>
                <a:spcPts val="1000"/>
              </a:spcBef>
              <a:buFont typeface="Wingdings" panose="05000000000000000000" pitchFamily="2" charset="2"/>
              <a:buChar char="n"/>
              <a:defRPr/>
            </a:pPr>
            <a:r>
              <a:rPr lang="zh-CN" altLang="zh-CN" sz="2400" b="1">
                <a:solidFill>
                  <a:srgbClr val="00B0F0"/>
                </a:solidFill>
                <a:latin typeface="Times New Roman" panose="02020603050405020304" pitchFamily="18" charset="0"/>
                <a:cs typeface="Times New Roman" panose="02020603050405020304" pitchFamily="18" charset="0"/>
              </a:rPr>
              <a:t>（</a:t>
            </a:r>
            <a:r>
              <a:rPr lang="en-US" altLang="zh-CN" sz="2400" b="1">
                <a:solidFill>
                  <a:srgbClr val="00B0F0"/>
                </a:solidFill>
                <a:latin typeface="Times New Roman" panose="02020603050405020304" pitchFamily="18" charset="0"/>
                <a:cs typeface="Times New Roman" panose="02020603050405020304" pitchFamily="18" charset="0"/>
              </a:rPr>
              <a:t>2</a:t>
            </a:r>
            <a:r>
              <a:rPr lang="zh-CN" altLang="zh-CN" sz="2400" b="1">
                <a:solidFill>
                  <a:srgbClr val="00B0F0"/>
                </a:solidFill>
                <a:latin typeface="Times New Roman" panose="02020603050405020304" pitchFamily="18" charset="0"/>
                <a:cs typeface="Times New Roman" panose="02020603050405020304" pitchFamily="18" charset="0"/>
              </a:rPr>
              <a:t>）平均出行次数</a:t>
            </a:r>
            <a:endParaRPr lang="en-US" altLang="zh-CN" sz="24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400"/>
              </a:spcBef>
              <a:buFont typeface="Arial" pitchFamily="34" charset="0"/>
              <a:buChar char="•"/>
              <a:defRPr/>
            </a:pPr>
            <a:r>
              <a:rPr lang="zh-CN" altLang="zh-CN" sz="2000"/>
              <a:t>调查对象区域或者各个交通分区按性别、年龄、职业、收入、家庭人口等统计的平均出行次数。</a:t>
            </a:r>
            <a:endParaRPr lang="zh-CN" altLang="zh-CN" sz="2000"/>
          </a:p>
          <a:p>
            <a:pPr marL="228600" indent="-228600" defTabSz="914400">
              <a:lnSpc>
                <a:spcPct val="125000"/>
              </a:lnSpc>
              <a:spcBef>
                <a:spcPts val="1000"/>
              </a:spcBef>
              <a:buFont typeface="Wingdings" panose="05000000000000000000" pitchFamily="2" charset="2"/>
              <a:buChar char="n"/>
              <a:defRPr/>
            </a:pPr>
            <a:r>
              <a:rPr lang="zh-CN" altLang="zh-CN" sz="2400" b="1">
                <a:solidFill>
                  <a:srgbClr val="00B0F0"/>
                </a:solidFill>
                <a:latin typeface="Times New Roman" panose="02020603050405020304" pitchFamily="18" charset="0"/>
                <a:cs typeface="Times New Roman" panose="02020603050405020304" pitchFamily="18" charset="0"/>
              </a:rPr>
              <a:t>（</a:t>
            </a:r>
            <a:r>
              <a:rPr lang="en-US" altLang="zh-CN" sz="2400" b="1">
                <a:solidFill>
                  <a:srgbClr val="00B0F0"/>
                </a:solidFill>
                <a:latin typeface="Times New Roman" panose="02020603050405020304" pitchFamily="18" charset="0"/>
                <a:cs typeface="Times New Roman" panose="02020603050405020304" pitchFamily="18" charset="0"/>
              </a:rPr>
              <a:t>3</a:t>
            </a:r>
            <a:r>
              <a:rPr lang="zh-CN" altLang="zh-CN" sz="2400" b="1">
                <a:solidFill>
                  <a:srgbClr val="00B0F0"/>
                </a:solidFill>
                <a:latin typeface="Times New Roman" panose="02020603050405020304" pitchFamily="18" charset="0"/>
                <a:cs typeface="Times New Roman" panose="02020603050405020304" pitchFamily="18" charset="0"/>
              </a:rPr>
              <a:t>）出行方式构成</a:t>
            </a:r>
            <a:endParaRPr lang="en-US" altLang="zh-CN" sz="24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400"/>
              </a:spcBef>
              <a:buFont typeface="Arial" pitchFamily="34" charset="0"/>
              <a:buChar char="•"/>
              <a:defRPr/>
            </a:pPr>
            <a:r>
              <a:rPr lang="zh-CN" altLang="zh-CN" sz="2000" smtClean="0"/>
              <a:t>调查对象区域总体的出行方式构成，即采用公交、地铁、小汽车、自行车、步行等出行方式的比重；</a:t>
            </a:r>
            <a:endParaRPr lang="en-US" altLang="zh-CN" sz="2000" smtClean="0"/>
          </a:p>
          <a:p>
            <a:pPr marL="742950" lvl="1" indent="-285750" defTabSz="914400">
              <a:lnSpc>
                <a:spcPct val="110000"/>
              </a:lnSpc>
              <a:spcBef>
                <a:spcPts val="400"/>
              </a:spcBef>
              <a:buFont typeface="Arial" pitchFamily="34" charset="0"/>
              <a:buChar char="•"/>
              <a:defRPr/>
            </a:pPr>
            <a:r>
              <a:rPr lang="zh-CN" altLang="zh-CN" sz="2000" smtClean="0"/>
              <a:t>按</a:t>
            </a:r>
            <a:r>
              <a:rPr lang="zh-CN" altLang="zh-CN" sz="2000"/>
              <a:t>出行目的分的出行方式构成，出行目的包括上班、上学、公务、购物等</a:t>
            </a:r>
            <a:r>
              <a:rPr lang="zh-CN" altLang="zh-CN" sz="2000" smtClean="0"/>
              <a:t>；</a:t>
            </a:r>
            <a:endParaRPr lang="en-US" altLang="zh-CN" sz="2000" smtClean="0"/>
          </a:p>
          <a:p>
            <a:pPr marL="742950" lvl="1" indent="-285750" defTabSz="914400">
              <a:lnSpc>
                <a:spcPct val="110000"/>
              </a:lnSpc>
              <a:spcBef>
                <a:spcPts val="400"/>
              </a:spcBef>
              <a:buFont typeface="Arial" pitchFamily="34" charset="0"/>
              <a:buChar char="•"/>
              <a:defRPr/>
            </a:pPr>
            <a:r>
              <a:rPr lang="zh-CN" altLang="zh-CN" sz="2000" smtClean="0"/>
              <a:t>按</a:t>
            </a:r>
            <a:r>
              <a:rPr lang="zh-CN" altLang="zh-CN" sz="2000"/>
              <a:t>出行者特征分的出行方式构成，如性别，年龄、职业、收入等</a:t>
            </a:r>
            <a:r>
              <a:rPr lang="zh-CN" altLang="zh-CN" sz="2000" smtClean="0"/>
              <a:t>；</a:t>
            </a:r>
            <a:endParaRPr lang="en-US" altLang="zh-CN" sz="2000" smtClean="0"/>
          </a:p>
          <a:p>
            <a:pPr marL="742950" lvl="1" indent="-285750" defTabSz="914400">
              <a:lnSpc>
                <a:spcPct val="110000"/>
              </a:lnSpc>
              <a:spcBef>
                <a:spcPts val="400"/>
              </a:spcBef>
              <a:buFont typeface="Arial" pitchFamily="34" charset="0"/>
              <a:buChar char="•"/>
              <a:defRPr/>
            </a:pPr>
            <a:r>
              <a:rPr lang="zh-CN" altLang="zh-CN" sz="2000" smtClean="0"/>
              <a:t>按</a:t>
            </a:r>
            <a:r>
              <a:rPr lang="zh-CN" altLang="zh-CN" sz="2000"/>
              <a:t>出行时距分的出行方式构成，即不同出行时间范围或出行距离范围，采用的交通方式的情况</a:t>
            </a:r>
            <a:r>
              <a:rPr lang="zh-CN" altLang="zh-CN" sz="2000" smtClean="0"/>
              <a:t>。</a:t>
            </a:r>
            <a:endParaRPr lang="zh-CN" altLang="zh-CN" sz="2000"/>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调查数据的整理与分析</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34</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zh-CN" sz="2400" b="1">
                <a:solidFill>
                  <a:srgbClr val="00B0F0"/>
                </a:solidFill>
                <a:latin typeface="Times New Roman" panose="02020603050405020304" pitchFamily="18" charset="0"/>
                <a:cs typeface="Times New Roman" panose="02020603050405020304" pitchFamily="18" charset="0"/>
              </a:rPr>
              <a:t>（</a:t>
            </a:r>
            <a:r>
              <a:rPr lang="en-US" altLang="zh-CN" sz="2400" b="1">
                <a:solidFill>
                  <a:srgbClr val="00B0F0"/>
                </a:solidFill>
                <a:latin typeface="Times New Roman" panose="02020603050405020304" pitchFamily="18" charset="0"/>
                <a:cs typeface="Times New Roman" panose="02020603050405020304" pitchFamily="18" charset="0"/>
              </a:rPr>
              <a:t>4</a:t>
            </a:r>
            <a:r>
              <a:rPr lang="zh-CN" altLang="zh-CN" sz="2400" b="1">
                <a:solidFill>
                  <a:srgbClr val="00B0F0"/>
                </a:solidFill>
                <a:latin typeface="Times New Roman" panose="02020603050405020304" pitchFamily="18" charset="0"/>
                <a:cs typeface="Times New Roman" panose="02020603050405020304" pitchFamily="18" charset="0"/>
              </a:rPr>
              <a:t>）平均出行时距</a:t>
            </a:r>
            <a:endParaRPr lang="en-US" altLang="zh-CN" sz="24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400"/>
              </a:spcBef>
              <a:buFont typeface="Arial" pitchFamily="34" charset="0"/>
              <a:buChar char="•"/>
              <a:defRPr/>
            </a:pPr>
            <a:r>
              <a:rPr lang="zh-CN" altLang="zh-CN" sz="2000"/>
              <a:t>调查对象区域总体的平均出行时距，按出行目的、出行方式、出行区域分的平均出行时距。</a:t>
            </a:r>
            <a:endParaRPr lang="zh-CN" altLang="zh-CN" sz="2000"/>
          </a:p>
          <a:p>
            <a:pPr marL="228600" indent="-228600" defTabSz="914400">
              <a:lnSpc>
                <a:spcPct val="125000"/>
              </a:lnSpc>
              <a:spcBef>
                <a:spcPts val="1000"/>
              </a:spcBef>
              <a:buFont typeface="Wingdings" panose="05000000000000000000" pitchFamily="2" charset="2"/>
              <a:buChar char="n"/>
              <a:defRPr/>
            </a:pPr>
            <a:r>
              <a:rPr lang="zh-CN" altLang="zh-CN" sz="2400" b="1">
                <a:solidFill>
                  <a:srgbClr val="00B0F0"/>
                </a:solidFill>
                <a:latin typeface="Times New Roman" panose="02020603050405020304" pitchFamily="18" charset="0"/>
                <a:cs typeface="Times New Roman" panose="02020603050405020304" pitchFamily="18" charset="0"/>
              </a:rPr>
              <a:t>（</a:t>
            </a:r>
            <a:r>
              <a:rPr lang="en-US" altLang="zh-CN" sz="2400" b="1">
                <a:solidFill>
                  <a:srgbClr val="00B0F0"/>
                </a:solidFill>
                <a:latin typeface="Times New Roman" panose="02020603050405020304" pitchFamily="18" charset="0"/>
                <a:cs typeface="Times New Roman" panose="02020603050405020304" pitchFamily="18" charset="0"/>
              </a:rPr>
              <a:t>5</a:t>
            </a:r>
            <a:r>
              <a:rPr lang="zh-CN" altLang="zh-CN" sz="2400" b="1">
                <a:solidFill>
                  <a:srgbClr val="00B0F0"/>
                </a:solidFill>
                <a:latin typeface="Times New Roman" panose="02020603050405020304" pitchFamily="18" charset="0"/>
                <a:cs typeface="Times New Roman" panose="02020603050405020304" pitchFamily="18" charset="0"/>
              </a:rPr>
              <a:t>）居民出行</a:t>
            </a:r>
            <a:r>
              <a:rPr lang="en-US" altLang="zh-CN" sz="2400" b="1">
                <a:solidFill>
                  <a:srgbClr val="00B0F0"/>
                </a:solidFill>
                <a:latin typeface="Times New Roman" panose="02020603050405020304" pitchFamily="18" charset="0"/>
                <a:cs typeface="Times New Roman" panose="02020603050405020304" pitchFamily="18" charset="0"/>
              </a:rPr>
              <a:t>OD</a:t>
            </a:r>
            <a:r>
              <a:rPr lang="zh-CN" altLang="zh-CN" sz="2400" b="1">
                <a:solidFill>
                  <a:srgbClr val="00B0F0"/>
                </a:solidFill>
                <a:latin typeface="Times New Roman" panose="02020603050405020304" pitchFamily="18" charset="0"/>
                <a:cs typeface="Times New Roman" panose="02020603050405020304" pitchFamily="18" charset="0"/>
              </a:rPr>
              <a:t>矩阵</a:t>
            </a:r>
            <a:endParaRPr lang="en-US" altLang="zh-CN" sz="24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400"/>
              </a:spcBef>
              <a:buFont typeface="Arial" pitchFamily="34" charset="0"/>
              <a:buChar char="•"/>
              <a:defRPr/>
            </a:pPr>
            <a:r>
              <a:rPr lang="zh-CN" altLang="zh-CN" sz="2000"/>
              <a:t>居民出行</a:t>
            </a:r>
            <a:r>
              <a:rPr lang="en-US" altLang="zh-CN" sz="2000"/>
              <a:t>OD</a:t>
            </a:r>
            <a:r>
              <a:rPr lang="zh-CN" altLang="zh-CN" sz="2000"/>
              <a:t>调查的最重要的成果就是居民出行</a:t>
            </a:r>
            <a:r>
              <a:rPr lang="en-US" altLang="zh-CN" sz="2000"/>
              <a:t>OD</a:t>
            </a:r>
            <a:r>
              <a:rPr lang="zh-CN" altLang="zh-CN" sz="2000"/>
              <a:t>矩阵。</a:t>
            </a:r>
            <a:endParaRPr lang="zh-CN" altLang="zh-CN" sz="2000"/>
          </a:p>
          <a:p>
            <a:pPr marL="228600" indent="-228600" defTabSz="914400">
              <a:lnSpc>
                <a:spcPct val="125000"/>
              </a:lnSpc>
              <a:spcBef>
                <a:spcPts val="1000"/>
              </a:spcBef>
              <a:buFont typeface="Wingdings" panose="05000000000000000000" pitchFamily="2" charset="2"/>
              <a:buChar char="n"/>
              <a:defRPr/>
            </a:pPr>
            <a:r>
              <a:rPr lang="zh-CN" altLang="en-US" sz="2400" b="1" smtClean="0">
                <a:solidFill>
                  <a:srgbClr val="00B0F0"/>
                </a:solidFill>
                <a:latin typeface="Times New Roman" panose="02020603050405020304" pitchFamily="18" charset="0"/>
                <a:cs typeface="Times New Roman" panose="02020603050405020304" pitchFamily="18" charset="0"/>
              </a:rPr>
              <a:t>（</a:t>
            </a:r>
            <a:r>
              <a:rPr lang="en-US" altLang="zh-CN" sz="2400" b="1" smtClean="0">
                <a:solidFill>
                  <a:srgbClr val="00B0F0"/>
                </a:solidFill>
                <a:latin typeface="Times New Roman" panose="02020603050405020304" pitchFamily="18" charset="0"/>
                <a:cs typeface="Times New Roman" panose="02020603050405020304" pitchFamily="18" charset="0"/>
              </a:rPr>
              <a:t>6</a:t>
            </a:r>
            <a:r>
              <a:rPr lang="zh-CN" altLang="en-US" sz="2400" b="1" smtClean="0">
                <a:solidFill>
                  <a:srgbClr val="00B0F0"/>
                </a:solidFill>
                <a:latin typeface="Times New Roman" panose="02020603050405020304" pitchFamily="18" charset="0"/>
                <a:cs typeface="Times New Roman" panose="02020603050405020304" pitchFamily="18" charset="0"/>
              </a:rPr>
              <a:t>）期望</a:t>
            </a:r>
            <a:r>
              <a:rPr lang="zh-CN" altLang="en-US" sz="2400" b="1">
                <a:solidFill>
                  <a:srgbClr val="00B0F0"/>
                </a:solidFill>
                <a:latin typeface="Times New Roman" panose="02020603050405020304" pitchFamily="18" charset="0"/>
                <a:cs typeface="Times New Roman" panose="02020603050405020304" pitchFamily="18" charset="0"/>
              </a:rPr>
              <a:t>线图</a:t>
            </a:r>
            <a:endParaRPr lang="en-US" altLang="zh-CN" sz="2400" b="1">
              <a:solidFill>
                <a:srgbClr val="00B0F0"/>
              </a:solidFill>
              <a:latin typeface="Times New Roman" panose="02020603050405020304" pitchFamily="18" charset="0"/>
              <a:cs typeface="Times New Roman" panose="02020603050405020304" pitchFamily="18" charset="0"/>
            </a:endParaRPr>
          </a:p>
          <a:p>
            <a:pPr marL="742950" lvl="1" indent="-285750" defTabSz="914400">
              <a:lnSpc>
                <a:spcPct val="110000"/>
              </a:lnSpc>
              <a:spcBef>
                <a:spcPts val="400"/>
              </a:spcBef>
              <a:buFont typeface="Arial" pitchFamily="34" charset="0"/>
              <a:buChar char="•"/>
              <a:defRPr/>
            </a:pPr>
            <a:r>
              <a:rPr lang="zh-CN" altLang="zh-CN" sz="2000" smtClean="0"/>
              <a:t>在</a:t>
            </a:r>
            <a:r>
              <a:rPr lang="zh-CN" altLang="zh-CN" sz="2000"/>
              <a:t>交通规划中，通常在地图上用粗细不同的直线将各个交通分区的形心连起来，用直线的粗细表示两个交通分区之间出行量的大小，就得到期望线图</a:t>
            </a:r>
            <a:r>
              <a:rPr lang="zh-CN" altLang="en-US" sz="2000"/>
              <a:t>。</a:t>
            </a:r>
            <a:endParaRPr lang="en-US" altLang="zh-CN" sz="2000"/>
          </a:p>
          <a:p>
            <a:pPr marL="742950" lvl="1" indent="-285750" defTabSz="914400">
              <a:lnSpc>
                <a:spcPct val="110000"/>
              </a:lnSpc>
              <a:spcBef>
                <a:spcPts val="400"/>
              </a:spcBef>
              <a:buFont typeface="Arial" pitchFamily="34" charset="0"/>
              <a:buChar char="•"/>
              <a:defRPr/>
            </a:pPr>
            <a:r>
              <a:rPr lang="zh-CN" altLang="zh-CN" sz="2000"/>
              <a:t>此图反映人们期望的连接起点和终点的连线，连线的长度与实际出行距离无关。</a:t>
            </a:r>
            <a:endParaRPr lang="en-US" altLang="zh-CN" sz="2000"/>
          </a:p>
          <a:p>
            <a:pPr marL="228600" indent="-228600" defTabSz="914400">
              <a:lnSpc>
                <a:spcPct val="125000"/>
              </a:lnSpc>
              <a:spcBef>
                <a:spcPts val="1000"/>
              </a:spcBef>
              <a:buFont typeface="Wingdings" panose="05000000000000000000" pitchFamily="2" charset="2"/>
              <a:buChar char="n"/>
              <a:defRPr/>
            </a:pPr>
            <a:endParaRPr lang="en-US" altLang="zh-CN" smtClean="0"/>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调查数据的整理与分析</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35</a:t>
            </a:fld>
            <a:endParaRPr lang="zh-CN" altLang="en-US">
              <a:latin typeface="+mn-ea"/>
              <a:cs typeface="Times New Roman" panose="02020603050405020304" pitchFamily="18" charset="0"/>
              <a:sym typeface="+mn-lt"/>
            </a:endParaRPr>
          </a:p>
        </p:txBody>
      </p:sp>
      <p:pic>
        <p:nvPicPr>
          <p:cNvPr id="9" name="图片 8"/>
          <p:cNvPicPr>
            <a:picLocks noChangeAspect="1"/>
          </p:cNvPicPr>
          <p:nvPr/>
        </p:nvPicPr>
        <p:blipFill>
          <a:blip r:embed="rId2"/>
          <a:srcRect t="1131"/>
          <a:stretch>
            <a:fillRect/>
          </a:stretch>
        </p:blipFill>
        <p:spPr>
          <a:xfrm>
            <a:off x="791319" y="2235851"/>
            <a:ext cx="5850039" cy="2809275"/>
          </a:xfrm>
          <a:prstGeom prst="rect">
            <a:avLst/>
          </a:prstGeom>
        </p:spPr>
      </p:pic>
      <p:sp>
        <p:nvSpPr>
          <p:cNvPr id="3" name="矩形 2"/>
          <p:cNvSpPr/>
          <p:nvPr/>
        </p:nvSpPr>
        <p:spPr>
          <a:xfrm>
            <a:off x="2503691" y="1487155"/>
            <a:ext cx="2108269" cy="44172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25000"/>
              </a:lnSpc>
              <a:spcBef>
                <a:spcPts val="1000"/>
              </a:spcBef>
              <a:defRPr/>
            </a:pPr>
            <a:r>
              <a:rPr lang="zh-CN" altLang="zh-CN" sz="2000" b="1">
                <a:solidFill>
                  <a:srgbClr val="00B0F0"/>
                </a:solidFill>
                <a:latin typeface="Times New Roman" panose="02020603050405020304" pitchFamily="18" charset="0"/>
                <a:cs typeface="Times New Roman" panose="02020603050405020304" pitchFamily="18" charset="0"/>
              </a:rPr>
              <a:t>居民出行</a:t>
            </a:r>
            <a:r>
              <a:rPr lang="en-US" altLang="zh-CN" sz="2000" b="1">
                <a:solidFill>
                  <a:srgbClr val="00B0F0"/>
                </a:solidFill>
                <a:latin typeface="Times New Roman" panose="02020603050405020304" pitchFamily="18" charset="0"/>
                <a:cs typeface="Times New Roman" panose="02020603050405020304" pitchFamily="18" charset="0"/>
              </a:rPr>
              <a:t>OD</a:t>
            </a:r>
            <a:r>
              <a:rPr lang="zh-CN" altLang="zh-CN" sz="2000" b="1">
                <a:solidFill>
                  <a:srgbClr val="00B0F0"/>
                </a:solidFill>
                <a:latin typeface="Times New Roman" panose="02020603050405020304" pitchFamily="18" charset="0"/>
                <a:cs typeface="Times New Roman" panose="02020603050405020304" pitchFamily="18" charset="0"/>
              </a:rPr>
              <a:t>矩阵</a:t>
            </a:r>
            <a:endParaRPr lang="en-US" altLang="zh-CN" sz="2000" b="1">
              <a:solidFill>
                <a:srgbClr val="00B0F0"/>
              </a:solidFill>
              <a:latin typeface="Times New Roman" panose="02020603050405020304" pitchFamily="18" charset="0"/>
              <a:cs typeface="Times New Roman" panose="02020603050405020304" pitchFamily="18" charset="0"/>
            </a:endParaRPr>
          </a:p>
        </p:txBody>
      </p:sp>
      <p:pic>
        <p:nvPicPr>
          <p:cNvPr id="7" name="图片 6"/>
          <p:cNvPicPr/>
          <p:nvPr/>
        </p:nvPicPr>
        <p:blipFill>
          <a:blip r:embed="rId3"/>
          <a:srcRect t="4410" b="10091"/>
          <a:stretch>
            <a:fillRect/>
          </a:stretch>
        </p:blipFill>
        <p:spPr bwMode="auto">
          <a:xfrm>
            <a:off x="7382872" y="2105451"/>
            <a:ext cx="4394201" cy="2809275"/>
          </a:xfrm>
          <a:prstGeom prst="rect">
            <a:avLst/>
          </a:prstGeom>
          <a:noFill/>
          <a:ln w="9525">
            <a:noFill/>
            <a:miter lim="800000"/>
          </a:ln>
        </p:spPr>
      </p:pic>
      <p:sp>
        <p:nvSpPr>
          <p:cNvPr id="8" name="矩形 7"/>
          <p:cNvSpPr/>
          <p:nvPr/>
        </p:nvSpPr>
        <p:spPr>
          <a:xfrm>
            <a:off x="8472691" y="1487155"/>
            <a:ext cx="1467068" cy="4770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25000"/>
              </a:lnSpc>
              <a:spcBef>
                <a:spcPts val="1000"/>
              </a:spcBef>
              <a:defRPr/>
            </a:pPr>
            <a:r>
              <a:rPr lang="zh-CN" altLang="en-US" sz="2000" b="1" smtClean="0">
                <a:solidFill>
                  <a:srgbClr val="00B0F0"/>
                </a:solidFill>
                <a:latin typeface="Times New Roman" panose="02020603050405020304" pitchFamily="18" charset="0"/>
                <a:cs typeface="Times New Roman" panose="02020603050405020304" pitchFamily="18" charset="0"/>
              </a:rPr>
              <a:t>期望线网图</a:t>
            </a:r>
            <a:endParaRPr lang="en-US" altLang="zh-CN" sz="2000" b="1">
              <a:solidFill>
                <a:srgbClr val="00B0F0"/>
              </a:solidFill>
              <a:latin typeface="Times New Roman" panose="02020603050405020304" pitchFamily="18" charset="0"/>
              <a:cs typeface="Times New Roman" panose="02020603050405020304" pitchFamily="18" charset="0"/>
            </a:endParaRPr>
          </a:p>
        </p:txBody>
      </p:sp>
      <p:sp>
        <p:nvSpPr>
          <p:cNvPr id="10" name="Text Box 25"/>
          <p:cNvSpPr txBox="1">
            <a:spLocks noChangeArrowheads="1"/>
          </p:cNvSpPr>
          <p:nvPr/>
        </p:nvSpPr>
        <p:spPr bwMode="auto">
          <a:xfrm>
            <a:off x="6899172" y="2842519"/>
            <a:ext cx="55403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a:spAutoFit/>
          </a:bodyPr>
          <a:lstStyle>
            <a:defPPr>
              <a:defRPr lang="zh-CN"/>
            </a:defPPr>
            <a:lvl1pPr marL="0" algn="l" defTabSz="914400" rtl="0" eaLnBrk="0" latinLnBrk="0" hangingPunct="0">
              <a:spcBef>
                <a:spcPct val="50000"/>
              </a:spcBef>
              <a:defRPr kumimoji="1" sz="2000" kern="1200">
                <a:solidFill>
                  <a:schemeClr val="tx1"/>
                </a:solidFill>
                <a:latin typeface="+mn-ea"/>
                <a:ea typeface="+mn-ea"/>
                <a:cs typeface="+mn-cs"/>
              </a:defRPr>
            </a:lvl1pPr>
            <a:lvl2pPr marL="742950" indent="-28575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9pPr>
          </a:lstStyle>
          <a:p>
            <a:r>
              <a:rPr lang="zh-CN" altLang="en-US">
                <a:solidFill>
                  <a:srgbClr val="FF0000"/>
                </a:solidFill>
              </a:rPr>
              <a:t>发生交通量</a:t>
            </a:r>
            <a:endParaRPr lang="zh-CN" altLang="en-US">
              <a:solidFill>
                <a:srgbClr val="FF0000"/>
              </a:solidFill>
            </a:endParaRPr>
          </a:p>
        </p:txBody>
      </p:sp>
      <p:sp>
        <p:nvSpPr>
          <p:cNvPr id="11" name="Text Box 26"/>
          <p:cNvSpPr txBox="1">
            <a:spLocks noChangeArrowheads="1"/>
          </p:cNvSpPr>
          <p:nvPr/>
        </p:nvSpPr>
        <p:spPr bwMode="auto">
          <a:xfrm>
            <a:off x="2630692" y="5250972"/>
            <a:ext cx="22098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a:spAutoFit/>
          </a:bodyPr>
          <a:lstStyle>
            <a:defPPr>
              <a:defRPr lang="zh-CN"/>
            </a:defPPr>
            <a:lvl1pPr marL="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9pPr>
          </a:lstStyle>
          <a:p>
            <a:pPr>
              <a:spcBef>
                <a:spcPct val="50000"/>
              </a:spcBef>
            </a:pPr>
            <a:r>
              <a:rPr lang="zh-CN" altLang="en-US" sz="2000">
                <a:solidFill>
                  <a:srgbClr val="FF0000"/>
                </a:solidFill>
                <a:latin typeface="+mn-ea"/>
                <a:ea typeface="+mn-ea"/>
              </a:rPr>
              <a:t>吸引交通量</a:t>
            </a:r>
            <a:endParaRPr lang="zh-CN" altLang="en-US" sz="2000">
              <a:solidFill>
                <a:srgbClr val="FF0000"/>
              </a:solidFill>
              <a:latin typeface="+mn-ea"/>
              <a:ea typeface="+mn-ea"/>
            </a:endParaRPr>
          </a:p>
        </p:txBody>
      </p:sp>
      <p:sp>
        <p:nvSpPr>
          <p:cNvPr id="12" name="Text Box 27"/>
          <p:cNvSpPr txBox="1">
            <a:spLocks noChangeArrowheads="1"/>
          </p:cNvSpPr>
          <p:nvPr/>
        </p:nvSpPr>
        <p:spPr bwMode="auto">
          <a:xfrm>
            <a:off x="5546287" y="5099069"/>
            <a:ext cx="178593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a:spAutoFit/>
          </a:bodyPr>
          <a:lstStyle>
            <a:defPPr>
              <a:defRPr lang="zh-CN"/>
            </a:defPPr>
            <a:lvl1pPr marL="0" algn="l" defTabSz="914400" rtl="0" eaLnBrk="0" latinLnBrk="0" hangingPunct="0">
              <a:spcBef>
                <a:spcPct val="50000"/>
              </a:spcBef>
              <a:defRPr kumimoji="1" sz="2000" kern="1200">
                <a:solidFill>
                  <a:schemeClr val="tx1"/>
                </a:solidFill>
                <a:latin typeface="+mn-ea"/>
                <a:ea typeface="+mn-ea"/>
                <a:cs typeface="+mn-cs"/>
              </a:defRPr>
            </a:lvl1pPr>
            <a:lvl2pPr marL="742950" indent="-28575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9pPr>
          </a:lstStyle>
          <a:p>
            <a:r>
              <a:rPr lang="zh-CN" altLang="en-US">
                <a:solidFill>
                  <a:srgbClr val="FF0000"/>
                </a:solidFill>
              </a:rPr>
              <a:t>生成交通量</a:t>
            </a:r>
            <a:endParaRPr lang="zh-CN" altLang="en-US">
              <a:solidFill>
                <a:srgbClr val="FF0000"/>
              </a:solidFill>
            </a:endParaRPr>
          </a:p>
        </p:txBody>
      </p:sp>
      <p:sp>
        <p:nvSpPr>
          <p:cNvPr id="13" name="Line 28"/>
          <p:cNvSpPr>
            <a:spLocks noChangeShapeType="1"/>
          </p:cNvSpPr>
          <p:nvPr/>
        </p:nvSpPr>
        <p:spPr bwMode="auto">
          <a:xfrm flipH="1" flipV="1">
            <a:off x="5546286" y="4792097"/>
            <a:ext cx="435414" cy="306972"/>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14" name="AutoShape 29"/>
          <p:cNvSpPr/>
          <p:nvPr/>
        </p:nvSpPr>
        <p:spPr bwMode="auto">
          <a:xfrm>
            <a:off x="6642380" y="2616519"/>
            <a:ext cx="256792" cy="1889633"/>
          </a:xfrm>
          <a:prstGeom prst="rightBrace">
            <a:avLst>
              <a:gd name="adj1" fmla="val 125000"/>
              <a:gd name="adj2" fmla="val 50000"/>
            </a:avLst>
          </a:prstGeom>
          <a:noFill/>
          <a:ln w="9525">
            <a:solidFill>
              <a:schemeClr val="tx1"/>
            </a:solidFill>
            <a:round/>
            <a:tailEnd type="none" w="sm" len="sm"/>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9pPr>
          </a:lstStyle>
          <a:p>
            <a:pPr eaLnBrk="1" hangingPunct="1"/>
            <a:endParaRPr lang="zh-CN" altLang="en-US">
              <a:solidFill>
                <a:srgbClr val="FF0000"/>
              </a:solidFill>
            </a:endParaRPr>
          </a:p>
        </p:txBody>
      </p:sp>
      <p:sp>
        <p:nvSpPr>
          <p:cNvPr id="15" name="AutoShape 30"/>
          <p:cNvSpPr/>
          <p:nvPr/>
        </p:nvSpPr>
        <p:spPr bwMode="auto">
          <a:xfrm rot="16200000">
            <a:off x="3367664" y="3173550"/>
            <a:ext cx="215392" cy="3851039"/>
          </a:xfrm>
          <a:prstGeom prst="leftBrace">
            <a:avLst>
              <a:gd name="adj1" fmla="val 158350"/>
              <a:gd name="adj2" fmla="val 50000"/>
            </a:avLst>
          </a:prstGeom>
          <a:noFill/>
          <a:ln w="9525">
            <a:solidFill>
              <a:schemeClr val="tx1"/>
            </a:solidFill>
            <a:round/>
            <a:tailEnd type="none" w="sm" len="sm"/>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ahom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ahoma" panose="020b0604030504040204" pitchFamily="34" charset="0"/>
                <a:ea typeface="宋体" panose="02010600030101010101" pitchFamily="2" charset="-122"/>
                <a:cs typeface="+mn-cs"/>
              </a:defRPr>
            </a:lvl9pPr>
          </a:lstStyle>
          <a:p>
            <a:pPr eaLnBrk="1" hangingPunct="1"/>
            <a:endParaRPr lang="zh-CN" altLang="en-US">
              <a:solidFill>
                <a:srgbClr val="FF0000"/>
              </a:solidFill>
            </a:endParaRPr>
          </a:p>
        </p:txBody>
      </p:sp>
      <p:sp>
        <p:nvSpPr>
          <p:cNvPr id="5" name="矩形 4"/>
          <p:cNvSpPr/>
          <p:nvPr/>
        </p:nvSpPr>
        <p:spPr>
          <a:xfrm>
            <a:off x="5404656" y="2233123"/>
            <a:ext cx="1236702" cy="493156"/>
          </a:xfrm>
          <a:prstGeom prst="rect">
            <a:avLst/>
          </a:prstGeom>
          <a:noFill/>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矩形 15"/>
          <p:cNvSpPr/>
          <p:nvPr/>
        </p:nvSpPr>
        <p:spPr>
          <a:xfrm>
            <a:off x="604071" y="4496853"/>
            <a:ext cx="944747" cy="493156"/>
          </a:xfrm>
          <a:prstGeom prst="rect">
            <a:avLst/>
          </a:prstGeom>
          <a:noFill/>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矩形 16"/>
          <p:cNvSpPr/>
          <p:nvPr/>
        </p:nvSpPr>
        <p:spPr>
          <a:xfrm>
            <a:off x="5404656" y="4496853"/>
            <a:ext cx="1236702" cy="493156"/>
          </a:xfrm>
          <a:prstGeom prst="rect">
            <a:avLst/>
          </a:prstGeom>
          <a:noFill/>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3" presetClass="entr" presetSubtype="16" dur="3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plus(in)">
                                      <p:cBhvr>
                                        <p:cTn id="7" dur="3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3" presetClass="entr" presetSubtype="16" dur="3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plus(in)">
                                      <p:cBhvr>
                                        <p:cTn id="12" dur="300"/>
                                        <p:tgtEl>
                                          <p:spTgt spid="1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3" presetClass="entr" presetSubtype="16" dur="30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plus(in)">
                                      <p:cBhvr>
                                        <p:cTn id="17" dur="3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6" grpId="0"/>
      <p:bldP spid="17"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本章目录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36</a:t>
            </a:fld>
            <a:endParaRPr lang="zh-CN" altLang="en-US">
              <a:latin typeface="+mn-ea"/>
              <a:cs typeface="Times New Roman" panose="02020603050405020304" pitchFamily="18" charset="0"/>
              <a:sym typeface="+mn-lt"/>
            </a:endParaRPr>
          </a:p>
        </p:txBody>
      </p:sp>
      <p:graphicFrame>
        <p:nvGraphicFramePr>
          <p:cNvPr id="14" name="图示 13"/>
          <p:cNvGraphicFramePr/>
          <p:nvPr/>
        </p:nvGraphicFramePr>
        <p:xfrm>
          <a:off x="1594677" y="1391478"/>
          <a:ext cx="9248913" cy="4389046"/>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latin typeface="+mn-ea"/>
                <a:ea typeface="+mn-ea"/>
                <a:cs typeface="Times New Roman" panose="02020603050405020304" pitchFamily="18" charset="0"/>
                <a:sym typeface="+mn-lt"/>
              </a:rPr>
              <a:t>3.3 </a:t>
            </a:r>
            <a:r>
              <a:rPr lang="zh-CN" altLang="zh-CN"/>
              <a:t> 道路交通流特性调查</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37</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lnSpc>
                <a:spcPct val="120000"/>
              </a:lnSpc>
              <a:spcBef>
                <a:spcPts val="600"/>
              </a:spcBef>
              <a:buFont typeface="Wingdings" panose="05000000000000000000" pitchFamily="2" charset="2"/>
              <a:buChar char="n"/>
              <a:defRPr/>
            </a:pPr>
            <a:r>
              <a:rPr lang="zh-CN" altLang="en-US" sz="2800" b="1">
                <a:solidFill>
                  <a:srgbClr val="00B0F0"/>
                </a:solidFill>
                <a:latin typeface="Times New Roman" panose="02020603050405020304" pitchFamily="18" charset="0"/>
                <a:cs typeface="Times New Roman" panose="02020603050405020304" pitchFamily="18" charset="0"/>
                <a:sym typeface="+mn-lt"/>
              </a:rPr>
              <a:t>交通流量</a:t>
            </a:r>
            <a:r>
              <a:rPr lang="zh-CN" altLang="en-US" sz="2800" b="1" smtClean="0">
                <a:solidFill>
                  <a:srgbClr val="00B0F0"/>
                </a:solidFill>
                <a:latin typeface="Times New Roman" panose="02020603050405020304" pitchFamily="18" charset="0"/>
                <a:cs typeface="Times New Roman" panose="02020603050405020304" pitchFamily="18" charset="0"/>
                <a:sym typeface="+mn-lt"/>
              </a:rPr>
              <a:t>调查</a:t>
            </a:r>
            <a:endParaRPr lang="en-US" altLang="zh-CN" sz="2800" b="1">
              <a:latin typeface="Times New Roman" panose="02020603050405020304" pitchFamily="18" charset="0"/>
              <a:cs typeface="Times New Roman" panose="02020603050405020304" pitchFamily="18" charset="0"/>
              <a:sym typeface="+mn-lt"/>
            </a:endParaRPr>
          </a:p>
          <a:p>
            <a:pPr marL="685800" lvl="1" indent="-228600" defTabSz="914400">
              <a:lnSpc>
                <a:spcPct val="120000"/>
              </a:lnSpc>
              <a:spcBef>
                <a:spcPts val="600"/>
              </a:spcBef>
              <a:buFont typeface="Arial" pitchFamily="34" charset="0"/>
              <a:buChar char="•"/>
              <a:defRPr/>
            </a:pPr>
            <a:r>
              <a:rPr lang="zh-CN" altLang="en-US" sz="2200" smtClean="0">
                <a:latin typeface="Times New Roman" panose="02020603050405020304" pitchFamily="18" charset="0"/>
                <a:cs typeface="Times New Roman" panose="02020603050405020304" pitchFamily="18" charset="0"/>
                <a:sym typeface="+mn-lt"/>
              </a:rPr>
              <a:t>道路</a:t>
            </a:r>
            <a:r>
              <a:rPr lang="zh-CN" altLang="en-US" sz="2200">
                <a:latin typeface="Times New Roman" panose="02020603050405020304" pitchFamily="18" charset="0"/>
                <a:cs typeface="Times New Roman" panose="02020603050405020304" pitchFamily="18" charset="0"/>
                <a:sym typeface="+mn-lt"/>
              </a:rPr>
              <a:t>机动车流量：应调查主要道路分车型、分时段交通量。重要路段连续调查</a:t>
            </a:r>
            <a:r>
              <a:rPr lang="en-US" altLang="zh-CN" sz="2200">
                <a:latin typeface="Times New Roman" panose="02020603050405020304" pitchFamily="18" charset="0"/>
                <a:cs typeface="Times New Roman" panose="02020603050405020304" pitchFamily="18" charset="0"/>
                <a:sym typeface="+mn-lt"/>
              </a:rPr>
              <a:t>24h</a:t>
            </a:r>
            <a:r>
              <a:rPr lang="zh-CN" altLang="en-US" sz="2200">
                <a:latin typeface="Times New Roman" panose="02020603050405020304" pitchFamily="18" charset="0"/>
                <a:cs typeface="Times New Roman" panose="02020603050405020304" pitchFamily="18" charset="0"/>
                <a:sym typeface="+mn-lt"/>
              </a:rPr>
              <a:t>，一般路段调查</a:t>
            </a:r>
            <a:r>
              <a:rPr lang="en-US" altLang="zh-CN" sz="2200">
                <a:latin typeface="Times New Roman" panose="02020603050405020304" pitchFamily="18" charset="0"/>
                <a:cs typeface="Times New Roman" panose="02020603050405020304" pitchFamily="18" charset="0"/>
                <a:sym typeface="+mn-lt"/>
              </a:rPr>
              <a:t>16h</a:t>
            </a:r>
            <a:r>
              <a:rPr lang="zh-CN" altLang="en-US" sz="2200">
                <a:latin typeface="Times New Roman" panose="02020603050405020304" pitchFamily="18" charset="0"/>
                <a:cs typeface="Times New Roman" panose="02020603050405020304" pitchFamily="18" charset="0"/>
                <a:sym typeface="+mn-lt"/>
              </a:rPr>
              <a:t>或</a:t>
            </a:r>
            <a:r>
              <a:rPr lang="en-US" altLang="zh-CN" sz="2200">
                <a:latin typeface="Times New Roman" panose="02020603050405020304" pitchFamily="18" charset="0"/>
                <a:cs typeface="Times New Roman" panose="02020603050405020304" pitchFamily="18" charset="0"/>
                <a:sym typeface="+mn-lt"/>
              </a:rPr>
              <a:t>12h</a:t>
            </a:r>
            <a:r>
              <a:rPr lang="zh-CN" altLang="en-US" sz="2200">
                <a:latin typeface="Times New Roman" panose="02020603050405020304" pitchFamily="18" charset="0"/>
                <a:cs typeface="Times New Roman" panose="02020603050405020304" pitchFamily="18" charset="0"/>
                <a:sym typeface="+mn-lt"/>
              </a:rPr>
              <a:t>。</a:t>
            </a:r>
            <a:endParaRPr lang="zh-CN" altLang="en-US" sz="2200">
              <a:latin typeface="Times New Roman" panose="02020603050405020304" pitchFamily="18" charset="0"/>
              <a:cs typeface="Times New Roman" panose="02020603050405020304" pitchFamily="18" charset="0"/>
              <a:sym typeface="+mn-lt"/>
            </a:endParaRPr>
          </a:p>
          <a:p>
            <a:pPr marL="685800" lvl="1" indent="-228600" defTabSz="914400">
              <a:lnSpc>
                <a:spcPct val="120000"/>
              </a:lnSpc>
              <a:spcBef>
                <a:spcPts val="600"/>
              </a:spcBef>
              <a:buFont typeface="Arial" pitchFamily="34" charset="0"/>
              <a:buChar char="•"/>
              <a:defRPr/>
            </a:pPr>
            <a:r>
              <a:rPr lang="zh-CN" altLang="en-US" sz="2200">
                <a:latin typeface="Times New Roman" panose="02020603050405020304" pitchFamily="18" charset="0"/>
                <a:cs typeface="Times New Roman" panose="02020603050405020304" pitchFamily="18" charset="0"/>
                <a:sym typeface="+mn-lt"/>
              </a:rPr>
              <a:t>交叉口机动车流量：应调查主要交叉口分车型、分时段、分方向交通量。流量调查进行</a:t>
            </a:r>
            <a:r>
              <a:rPr lang="en-US" altLang="zh-CN" sz="2200">
                <a:latin typeface="Times New Roman" panose="02020603050405020304" pitchFamily="18" charset="0"/>
                <a:cs typeface="Times New Roman" panose="02020603050405020304" pitchFamily="18" charset="0"/>
                <a:sym typeface="+mn-lt"/>
              </a:rPr>
              <a:t>16h</a:t>
            </a:r>
            <a:r>
              <a:rPr lang="zh-CN" altLang="en-US" sz="2200">
                <a:latin typeface="Times New Roman" panose="02020603050405020304" pitchFamily="18" charset="0"/>
                <a:cs typeface="Times New Roman" panose="02020603050405020304" pitchFamily="18" charset="0"/>
                <a:sym typeface="+mn-lt"/>
              </a:rPr>
              <a:t>或</a:t>
            </a:r>
            <a:r>
              <a:rPr lang="en-US" altLang="zh-CN" sz="2200">
                <a:latin typeface="Times New Roman" panose="02020603050405020304" pitchFamily="18" charset="0"/>
                <a:cs typeface="Times New Roman" panose="02020603050405020304" pitchFamily="18" charset="0"/>
                <a:sym typeface="+mn-lt"/>
              </a:rPr>
              <a:t>12h</a:t>
            </a:r>
            <a:r>
              <a:rPr lang="zh-CN" altLang="en-US" sz="2200">
                <a:latin typeface="Times New Roman" panose="02020603050405020304" pitchFamily="18" charset="0"/>
                <a:cs typeface="Times New Roman" panose="02020603050405020304" pitchFamily="18" charset="0"/>
                <a:sym typeface="+mn-lt"/>
              </a:rPr>
              <a:t>，调查时段应覆盖全天的高峰时段。流向调查一般应持续</a:t>
            </a:r>
            <a:r>
              <a:rPr lang="en-US" altLang="zh-CN" sz="2200">
                <a:latin typeface="Times New Roman" panose="02020603050405020304" pitchFamily="18" charset="0"/>
                <a:cs typeface="Times New Roman" panose="02020603050405020304" pitchFamily="18" charset="0"/>
                <a:sym typeface="+mn-lt"/>
              </a:rPr>
              <a:t>2</a:t>
            </a:r>
            <a:r>
              <a:rPr lang="zh-CN" altLang="en-US" sz="2200">
                <a:latin typeface="Times New Roman" panose="02020603050405020304" pitchFamily="18" charset="0"/>
                <a:cs typeface="Times New Roman" panose="02020603050405020304" pitchFamily="18" charset="0"/>
                <a:sym typeface="+mn-lt"/>
              </a:rPr>
              <a:t>个高峰小时。</a:t>
            </a:r>
            <a:endParaRPr lang="zh-CN" altLang="en-US" sz="2200">
              <a:latin typeface="Times New Roman" panose="02020603050405020304" pitchFamily="18" charset="0"/>
              <a:cs typeface="Times New Roman" panose="02020603050405020304" pitchFamily="18" charset="0"/>
              <a:sym typeface="+mn-lt"/>
            </a:endParaRPr>
          </a:p>
          <a:p>
            <a:pPr marL="685800" lvl="1" indent="-228600" defTabSz="914400">
              <a:lnSpc>
                <a:spcPct val="120000"/>
              </a:lnSpc>
              <a:spcBef>
                <a:spcPts val="600"/>
              </a:spcBef>
              <a:buFont typeface="Arial" pitchFamily="34" charset="0"/>
              <a:buChar char="•"/>
              <a:defRPr/>
            </a:pPr>
            <a:r>
              <a:rPr lang="zh-CN" altLang="en-US" sz="2200">
                <a:latin typeface="Times New Roman" panose="02020603050405020304" pitchFamily="18" charset="0"/>
                <a:cs typeface="Times New Roman" panose="02020603050405020304" pitchFamily="18" charset="0"/>
                <a:sym typeface="+mn-lt"/>
              </a:rPr>
              <a:t>核查线流量：核查线流量用于校核交通预测模型。每条核查线把规划区分成两部分，尽可能利用天然障碍线（如河流、铁路、城墙等），核查线与道路相交处需进行流量调查。</a:t>
            </a:r>
            <a:endParaRPr lang="zh-CN" altLang="en-US" sz="2200">
              <a:latin typeface="Times New Roman" panose="02020603050405020304" pitchFamily="18" charset="0"/>
              <a:cs typeface="Times New Roman" panose="02020603050405020304" pitchFamily="18" charset="0"/>
              <a:sym typeface="+mn-lt"/>
            </a:endParaRPr>
          </a:p>
          <a:p>
            <a:pPr marL="685800" lvl="1" indent="-228600" defTabSz="914400">
              <a:lnSpc>
                <a:spcPct val="120000"/>
              </a:lnSpc>
              <a:spcBef>
                <a:spcPts val="600"/>
              </a:spcBef>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交通流量调查</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38</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lnSpc>
                <a:spcPct val="110000"/>
              </a:lnSpc>
              <a:spcBef>
                <a:spcPts val="600"/>
              </a:spcBef>
              <a:buFont typeface="Wingdings" panose="05000000000000000000" pitchFamily="2" charset="2"/>
              <a:buChar char="n"/>
              <a:defRPr/>
            </a:pPr>
            <a:r>
              <a:rPr lang="zh-CN" altLang="en-US" sz="2400" b="1">
                <a:solidFill>
                  <a:srgbClr val="00B0F0"/>
                </a:solidFill>
                <a:latin typeface="Times New Roman" panose="02020603050405020304" pitchFamily="18" charset="0"/>
                <a:cs typeface="Times New Roman" panose="02020603050405020304" pitchFamily="18" charset="0"/>
                <a:sym typeface="+mn-lt"/>
              </a:rPr>
              <a:t>调查地点</a:t>
            </a:r>
            <a:endParaRPr kumimoji="0" lang="en-US" altLang="zh-CN" sz="24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a:p>
            <a:pPr marL="685800" lvl="1" indent="-228600" defTabSz="914400">
              <a:lnSpc>
                <a:spcPct val="110000"/>
              </a:lnSpc>
              <a:spcBef>
                <a:spcPts val="600"/>
              </a:spcBef>
              <a:buFont typeface="Arial" pitchFamily="34" charset="0"/>
              <a:buChar char="•"/>
              <a:defRPr/>
            </a:pPr>
            <a:r>
              <a:rPr lang="zh-CN" altLang="en-US" sz="2000"/>
              <a:t>调查地点的选择，根据调查资料的目的而</a:t>
            </a:r>
            <a:r>
              <a:rPr lang="zh-CN" altLang="en-US" sz="2000" smtClean="0"/>
              <a:t>有所不同，主要考虑交通量集中而又有代表性、便于调查统计、具有控制性的地点。一般设置在繁华路段，路口（进口道），交通设施、枢纽的出入口等。</a:t>
            </a:r>
            <a:endParaRPr lang="en-US" altLang="zh-CN"/>
          </a:p>
          <a:p>
            <a:pPr marL="228600" lvl="0" indent="-228600" defTabSz="914400">
              <a:lnSpc>
                <a:spcPct val="110000"/>
              </a:lnSpc>
              <a:spcBef>
                <a:spcPts val="600"/>
              </a:spcBef>
              <a:buFont typeface="Wingdings" panose="05000000000000000000" pitchFamily="2" charset="2"/>
              <a:buChar char="n"/>
              <a:defRPr/>
            </a:pPr>
            <a:r>
              <a:rPr lang="zh-CN" altLang="en-US" sz="2400" b="1">
                <a:solidFill>
                  <a:srgbClr val="00B0F0"/>
                </a:solidFill>
                <a:latin typeface="Times New Roman" panose="02020603050405020304" pitchFamily="18" charset="0"/>
                <a:cs typeface="Times New Roman" panose="02020603050405020304" pitchFamily="18" charset="0"/>
                <a:sym typeface="+mn-lt"/>
              </a:rPr>
              <a:t>调查时间</a:t>
            </a:r>
            <a:endParaRPr lang="en-US" altLang="zh-CN"/>
          </a:p>
          <a:p>
            <a:pPr marL="685800" lvl="1" indent="-228600" defTabSz="914400">
              <a:lnSpc>
                <a:spcPct val="110000"/>
              </a:lnSpc>
              <a:spcBef>
                <a:spcPts val="600"/>
              </a:spcBef>
              <a:buFont typeface="Arial" pitchFamily="34" charset="0"/>
              <a:buChar char="•"/>
              <a:defRPr/>
            </a:pPr>
            <a:r>
              <a:rPr lang="zh-CN" altLang="zh-CN" sz="2000"/>
              <a:t>调查日期、时间、范围随调查目的不同而不同。作为了解交通量全面变化趋势的一般性调查，必须选在一年中有代表性交通量的时期进行</a:t>
            </a:r>
            <a:r>
              <a:rPr lang="zh-CN" altLang="zh-CN" sz="2000" smtClean="0"/>
              <a:t>。</a:t>
            </a:r>
            <a:endParaRPr lang="en-US" altLang="zh-CN" sz="2000" smtClean="0"/>
          </a:p>
          <a:p>
            <a:pPr marL="685800" lvl="1" indent="-228600" defTabSz="914400">
              <a:lnSpc>
                <a:spcPct val="110000"/>
              </a:lnSpc>
              <a:spcBef>
                <a:spcPts val="600"/>
              </a:spcBef>
              <a:buFont typeface="Arial" pitchFamily="34" charset="0"/>
              <a:buChar char="•"/>
              <a:defRPr/>
            </a:pPr>
            <a:r>
              <a:rPr lang="zh-CN" altLang="zh-CN" sz="2000" smtClean="0"/>
              <a:t>在</a:t>
            </a:r>
            <a:r>
              <a:rPr lang="zh-CN" altLang="zh-CN" sz="2000"/>
              <a:t>调查时间方面，常采用</a:t>
            </a:r>
            <a:r>
              <a:rPr lang="en-US" altLang="zh-CN" sz="2000"/>
              <a:t>24h</a:t>
            </a:r>
            <a:r>
              <a:rPr lang="zh-CN" altLang="zh-CN" sz="2000"/>
              <a:t>连续观测、</a:t>
            </a:r>
            <a:r>
              <a:rPr lang="en-US" altLang="zh-CN" sz="2000"/>
              <a:t>16h</a:t>
            </a:r>
            <a:r>
              <a:rPr lang="zh-CN" altLang="zh-CN" sz="2000"/>
              <a:t>连续观测、</a:t>
            </a:r>
            <a:r>
              <a:rPr lang="en-US" altLang="zh-CN" sz="2000"/>
              <a:t>12h</a:t>
            </a:r>
            <a:r>
              <a:rPr lang="zh-CN" altLang="zh-CN" sz="2000"/>
              <a:t>连续观测以及高峰小时观测。在进行高峰小时交通量连续观测时，常在高峰小时区段附近做</a:t>
            </a:r>
            <a:r>
              <a:rPr lang="en-US" altLang="zh-CN" sz="2000"/>
              <a:t>1~3h</a:t>
            </a:r>
            <a:r>
              <a:rPr lang="zh-CN" altLang="zh-CN" sz="2000"/>
              <a:t>的持续观测。</a:t>
            </a:r>
            <a:endParaRPr lang="en-US" altLang="zh-CN" sz="2000"/>
          </a:p>
          <a:p>
            <a:pPr marL="228600" lvl="0" indent="-228600" defTabSz="914400">
              <a:lnSpc>
                <a:spcPct val="110000"/>
              </a:lnSpc>
              <a:spcBef>
                <a:spcPts val="600"/>
              </a:spcBef>
              <a:buFont typeface="Wingdings" panose="05000000000000000000" pitchFamily="2" charset="2"/>
              <a:buChar char="n"/>
              <a:defRPr/>
            </a:pPr>
            <a:r>
              <a:rPr lang="zh-CN" altLang="en-US" sz="2400" b="1">
                <a:solidFill>
                  <a:srgbClr val="00B0F0"/>
                </a:solidFill>
                <a:latin typeface="Times New Roman" panose="02020603050405020304" pitchFamily="18" charset="0"/>
                <a:cs typeface="Times New Roman" panose="02020603050405020304" pitchFamily="18" charset="0"/>
                <a:sym typeface="+mn-lt"/>
              </a:rPr>
              <a:t>调查方法</a:t>
            </a:r>
            <a:endParaRPr lang="zh-CN" altLang="zh-CN"/>
          </a:p>
          <a:p>
            <a:pPr marL="685800" lvl="1" indent="-228600" defTabSz="914400">
              <a:lnSpc>
                <a:spcPct val="110000"/>
              </a:lnSpc>
              <a:spcBef>
                <a:spcPts val="600"/>
              </a:spcBef>
              <a:buFont typeface="Arial" pitchFamily="34" charset="0"/>
              <a:buChar char="•"/>
              <a:defRPr/>
            </a:pPr>
            <a:r>
              <a:rPr lang="zh-CN" altLang="en-US" sz="2000" smtClean="0">
                <a:latin typeface="Times New Roman" panose="02020603050405020304" pitchFamily="18" charset="0"/>
                <a:cs typeface="Times New Roman" panose="02020603050405020304" pitchFamily="18" charset="0"/>
                <a:sym typeface="+mn-lt"/>
              </a:rPr>
              <a:t>通常</a:t>
            </a:r>
            <a:r>
              <a:rPr lang="zh-CN" altLang="en-US" sz="2000">
                <a:latin typeface="Times New Roman" panose="02020603050405020304" pitchFamily="18" charset="0"/>
                <a:cs typeface="Times New Roman" panose="02020603050405020304" pitchFamily="18" charset="0"/>
                <a:sym typeface="+mn-lt"/>
              </a:rPr>
              <a:t>的交通量调查方法有人工计数法、浮动车法以及一些先进的交通数据自动采集技术，包括感应线圈检测、地磁检测、微波检测、超声波检测、红外线检测、视频检测、</a:t>
            </a:r>
            <a:r>
              <a:rPr lang="en-US" altLang="zh-CN" sz="2000">
                <a:latin typeface="Times New Roman" panose="02020603050405020304" pitchFamily="18" charset="0"/>
                <a:cs typeface="Times New Roman" panose="02020603050405020304" pitchFamily="18" charset="0"/>
                <a:sym typeface="+mn-lt"/>
              </a:rPr>
              <a:t>GPS</a:t>
            </a:r>
            <a:r>
              <a:rPr lang="zh-CN" altLang="en-US" sz="2000">
                <a:latin typeface="Times New Roman" panose="02020603050405020304" pitchFamily="18" charset="0"/>
                <a:cs typeface="Times New Roman" panose="02020603050405020304" pitchFamily="18" charset="0"/>
                <a:sym typeface="+mn-lt"/>
              </a:rPr>
              <a:t>浮动车检测等。</a:t>
            </a:r>
            <a:endParaRPr kumimoji="0" lang="en-US" sz="20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车速</a:t>
            </a:r>
            <a:r>
              <a:rPr lang="zh-CN" altLang="en-US" smtClean="0">
                <a:latin typeface="+mn-ea"/>
                <a:ea typeface="+mn-ea"/>
                <a:cs typeface="Times New Roman" panose="02020603050405020304" pitchFamily="18" charset="0"/>
                <a:sym typeface="+mn-lt"/>
              </a:rPr>
              <a:t>调查</a:t>
            </a:r>
            <a:r>
              <a:rPr lang="en-US" altLang="zh-CN" smtClean="0">
                <a:latin typeface="+mn-ea"/>
                <a:ea typeface="+mn-ea"/>
                <a:cs typeface="Times New Roman" panose="02020603050405020304" pitchFamily="18" charset="0"/>
                <a:sym typeface="+mn-lt"/>
              </a:rPr>
              <a:t>(</a:t>
            </a:r>
            <a:r>
              <a:rPr lang="zh-CN" altLang="en-US" smtClean="0">
                <a:latin typeface="+mn-ea"/>
                <a:ea typeface="+mn-ea"/>
                <a:cs typeface="Times New Roman" panose="02020603050405020304" pitchFamily="18" charset="0"/>
                <a:sym typeface="+mn-lt"/>
              </a:rPr>
              <a:t>区间车速</a:t>
            </a:r>
            <a:r>
              <a:rPr lang="en-US" altLang="zh-CN" smtClean="0">
                <a:latin typeface="+mn-ea"/>
                <a:ea typeface="+mn-ea"/>
                <a:cs typeface="Times New Roman" panose="02020603050405020304" pitchFamily="18" charset="0"/>
                <a:sym typeface="+mn-lt"/>
              </a:rPr>
              <a:t>)</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39</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14653" y="1028700"/>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defTabSz="914400">
              <a:lnSpc>
                <a:spcPct val="125000"/>
              </a:lnSpc>
              <a:spcBef>
                <a:spcPts val="1000"/>
              </a:spcBef>
              <a:buFont typeface="Wingdings" panose="05000000000000000000" pitchFamily="2" charset="2"/>
              <a:buChar char="n"/>
              <a:defRPr/>
            </a:pPr>
            <a:r>
              <a:rPr lang="zh-CN" altLang="en-US" sz="2400" b="1">
                <a:solidFill>
                  <a:srgbClr val="00B0F0"/>
                </a:solidFill>
                <a:latin typeface="Times New Roman" panose="02020603050405020304" pitchFamily="18" charset="0"/>
                <a:cs typeface="Times New Roman" panose="02020603050405020304" pitchFamily="18" charset="0"/>
                <a:sym typeface="+mn-lt"/>
              </a:rPr>
              <a:t>跟车法</a:t>
            </a:r>
            <a:endParaRPr kumimoji="0" lang="en-US" altLang="zh-CN" sz="24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a:p>
            <a:pPr marL="685800" lvl="1" indent="-228600" defTabSz="914400">
              <a:lnSpc>
                <a:spcPct val="125000"/>
              </a:lnSpc>
              <a:spcBef>
                <a:spcPts val="500"/>
              </a:spcBef>
              <a:buFont typeface="Arial" pitchFamily="34" charset="0"/>
              <a:buChar char="•"/>
              <a:defRPr/>
            </a:pPr>
            <a:r>
              <a:rPr lang="zh-CN" altLang="zh-CN" sz="2000">
                <a:latin typeface="+mn-ea"/>
              </a:rPr>
              <a:t>跟车法就是用测试车辆紧跟车队行驶，记录一定区段内的行驶时间、停车时间及区段长度</a:t>
            </a:r>
            <a:r>
              <a:rPr lang="zh-CN" altLang="zh-CN" sz="2000" smtClean="0">
                <a:latin typeface="+mn-ea"/>
              </a:rPr>
              <a:t>。</a:t>
            </a:r>
            <a:endParaRPr lang="en-US" altLang="zh-CN" sz="2000">
              <a:latin typeface="+mn-ea"/>
            </a:endParaRPr>
          </a:p>
          <a:p>
            <a:pPr marL="228600" lvl="0" indent="-228600" defTabSz="914400">
              <a:lnSpc>
                <a:spcPct val="125000"/>
              </a:lnSpc>
              <a:spcBef>
                <a:spcPts val="1000"/>
              </a:spcBef>
              <a:buFont typeface="Wingdings" panose="05000000000000000000" pitchFamily="2" charset="2"/>
              <a:buChar char="n"/>
              <a:defRPr/>
            </a:pPr>
            <a:r>
              <a:rPr lang="zh-CN" altLang="en-US" sz="2400" b="1">
                <a:solidFill>
                  <a:srgbClr val="00B0F0"/>
                </a:solidFill>
                <a:latin typeface="Times New Roman" panose="02020603050405020304" pitchFamily="18" charset="0"/>
                <a:cs typeface="Times New Roman" panose="02020603050405020304" pitchFamily="18" charset="0"/>
                <a:sym typeface="+mn-lt"/>
              </a:rPr>
              <a:t>牌照法</a:t>
            </a:r>
            <a:endParaRPr lang="en-US" altLang="zh-CN"/>
          </a:p>
          <a:p>
            <a:pPr marL="685800" lvl="1" indent="-228600" defTabSz="914400">
              <a:lnSpc>
                <a:spcPct val="125000"/>
              </a:lnSpc>
              <a:spcBef>
                <a:spcPts val="500"/>
              </a:spcBef>
              <a:buFont typeface="Arial" pitchFamily="34" charset="0"/>
              <a:buChar char="•"/>
              <a:defRPr/>
            </a:pPr>
            <a:r>
              <a:rPr lang="zh-CN" altLang="zh-CN" sz="2000"/>
              <a:t>牌照法是根据特定牌照车辆在路段起终点出现的时间差和路段长度来计算车辆平均行驶速度的方法。</a:t>
            </a:r>
            <a:endParaRPr lang="en-US" altLang="zh-CN"/>
          </a:p>
          <a:p>
            <a:pPr marL="228600" indent="-228600" defTabSz="914400">
              <a:lnSpc>
                <a:spcPct val="125000"/>
              </a:lnSpc>
              <a:spcBef>
                <a:spcPts val="1000"/>
              </a:spcBef>
              <a:buFont typeface="Wingdings" panose="05000000000000000000" pitchFamily="2" charset="2"/>
              <a:buChar char="n"/>
              <a:defRPr/>
            </a:pPr>
            <a:r>
              <a:rPr lang="zh-CN" altLang="en-US" sz="2400" b="1" smtClean="0">
                <a:solidFill>
                  <a:srgbClr val="00B0F0"/>
                </a:solidFill>
                <a:latin typeface="Times New Roman" panose="02020603050405020304" pitchFamily="18" charset="0"/>
                <a:cs typeface="Times New Roman" panose="02020603050405020304" pitchFamily="18" charset="0"/>
                <a:sym typeface="+mn-lt"/>
              </a:rPr>
              <a:t>浮动</a:t>
            </a:r>
            <a:r>
              <a:rPr lang="zh-CN" altLang="en-US" sz="2400" b="1">
                <a:solidFill>
                  <a:srgbClr val="00B0F0"/>
                </a:solidFill>
                <a:latin typeface="Times New Roman" panose="02020603050405020304" pitchFamily="18" charset="0"/>
                <a:cs typeface="Times New Roman" panose="02020603050405020304" pitchFamily="18" charset="0"/>
                <a:sym typeface="+mn-lt"/>
              </a:rPr>
              <a:t>车法</a:t>
            </a:r>
            <a:endParaRPr lang="en-US" altLang="zh-CN" sz="2400" b="1">
              <a:solidFill>
                <a:srgbClr val="00B0F0"/>
              </a:solidFill>
              <a:latin typeface="Times New Roman" panose="02020603050405020304" pitchFamily="18" charset="0"/>
              <a:cs typeface="Times New Roman" panose="02020603050405020304" pitchFamily="18" charset="0"/>
              <a:sym typeface="+mn-lt"/>
            </a:endParaRPr>
          </a:p>
          <a:p>
            <a:pPr marL="742950" lvl="1" indent="-285750" defTabSz="914400">
              <a:lnSpc>
                <a:spcPct val="125000"/>
              </a:lnSpc>
              <a:spcBef>
                <a:spcPts val="1000"/>
              </a:spcBef>
              <a:buFont typeface="Arial" pitchFamily="34" charset="0"/>
              <a:buChar char="•"/>
              <a:defRPr/>
            </a:pPr>
            <a:r>
              <a:rPr lang="zh-CN" altLang="zh-CN" sz="2000" smtClean="0"/>
              <a:t>浮动</a:t>
            </a:r>
            <a:r>
              <a:rPr lang="zh-CN" altLang="zh-CN" sz="2000"/>
              <a:t>车法可以同时获取某一路段的交通量、行驶时间和行驶车速，是一种较好的交通综合调查方法。调查时需要有一辆测试车，在调查路线上往返</a:t>
            </a:r>
            <a:r>
              <a:rPr lang="zh-CN" altLang="zh-CN" sz="2000" smtClean="0"/>
              <a:t>行驶</a:t>
            </a:r>
            <a:r>
              <a:rPr lang="zh-CN" altLang="en-US" sz="2000" smtClean="0"/>
              <a:t>，</a:t>
            </a:r>
            <a:r>
              <a:rPr lang="zh-CN" altLang="zh-CN" sz="2000" smtClean="0"/>
              <a:t>调查</a:t>
            </a:r>
            <a:r>
              <a:rPr lang="zh-CN" altLang="zh-CN" sz="2000"/>
              <a:t>人员</a:t>
            </a:r>
            <a:r>
              <a:rPr lang="zh-CN" altLang="zh-CN" sz="2000" smtClean="0"/>
              <a:t>需记录</a:t>
            </a:r>
            <a:r>
              <a:rPr lang="zh-CN" altLang="zh-CN" sz="2000"/>
              <a:t>与测试车对向开来的车辆</a:t>
            </a:r>
            <a:r>
              <a:rPr lang="zh-CN" altLang="zh-CN" sz="2000" smtClean="0"/>
              <a:t>数</a:t>
            </a:r>
            <a:r>
              <a:rPr lang="zh-CN" altLang="en-US" sz="2000" smtClean="0"/>
              <a:t>，</a:t>
            </a:r>
            <a:r>
              <a:rPr lang="zh-CN" altLang="zh-CN" sz="2000" smtClean="0"/>
              <a:t>与</a:t>
            </a:r>
            <a:r>
              <a:rPr lang="zh-CN" altLang="zh-CN" sz="2000"/>
              <a:t>测试车同向行驶的车辆中，被测试车超越的车辆数和超越测试车的车辆</a:t>
            </a:r>
            <a:r>
              <a:rPr lang="zh-CN" altLang="zh-CN" sz="2000" smtClean="0"/>
              <a:t>数</a:t>
            </a:r>
            <a:r>
              <a:rPr lang="zh-CN" altLang="en-US" sz="2000" smtClean="0"/>
              <a:t>，</a:t>
            </a:r>
            <a:r>
              <a:rPr lang="zh-CN" altLang="zh-CN" sz="2000" smtClean="0"/>
              <a:t>行驶时间</a:t>
            </a:r>
            <a:r>
              <a:rPr lang="zh-CN" altLang="zh-CN" sz="2000"/>
              <a:t>及停车时间。利用这些数据计算测定方向上的交通流量、平均行程时间和平均车速。</a:t>
            </a:r>
            <a:endParaRPr kumimoji="0" lang="en-US" sz="20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密度调查</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40</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14653" y="1209073"/>
            <a:ext cx="10961104" cy="3255767"/>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25000"/>
              </a:lnSpc>
              <a:spcBef>
                <a:spcPts val="1000"/>
              </a:spcBef>
              <a:defRPr/>
            </a:pPr>
            <a:r>
              <a:rPr lang="en-US" altLang="zh-CN" sz="2000" smtClean="0"/>
              <a:t>        </a:t>
            </a:r>
            <a:r>
              <a:rPr lang="zh-CN" altLang="zh-CN" sz="2000" smtClean="0"/>
              <a:t>观测</a:t>
            </a:r>
            <a:r>
              <a:rPr lang="zh-CN" altLang="zh-CN" sz="2000"/>
              <a:t>密度的方法主要有出入量法和摄影观测法，后者又可分为地面摄影观测法和航空摄影观测法</a:t>
            </a:r>
            <a:r>
              <a:rPr lang="zh-CN" altLang="zh-CN" sz="2000" smtClean="0"/>
              <a:t>。</a:t>
            </a:r>
            <a:endParaRPr lang="en-US" altLang="zh-CN" sz="2400" b="1" smtClean="0">
              <a:solidFill>
                <a:srgbClr val="00B0F0"/>
              </a:solidFill>
              <a:latin typeface="Times New Roman" panose="02020603050405020304" pitchFamily="18" charset="0"/>
              <a:cs typeface="Times New Roman" panose="02020603050405020304" pitchFamily="18" charset="0"/>
              <a:sym typeface="+mn-lt"/>
            </a:endParaRPr>
          </a:p>
          <a:p>
            <a:pPr marL="228600" lvl="0" indent="-228600" defTabSz="914400">
              <a:lnSpc>
                <a:spcPct val="125000"/>
              </a:lnSpc>
              <a:spcBef>
                <a:spcPts val="1000"/>
              </a:spcBef>
              <a:buFont typeface="Wingdings" panose="05000000000000000000" pitchFamily="2" charset="2"/>
              <a:buChar char="n"/>
              <a:defRPr/>
            </a:pPr>
            <a:r>
              <a:rPr lang="zh-CN" altLang="en-US" sz="2400" b="1" smtClean="0">
                <a:solidFill>
                  <a:srgbClr val="00B0F0"/>
                </a:solidFill>
                <a:latin typeface="Times New Roman" panose="02020603050405020304" pitchFamily="18" charset="0"/>
                <a:cs typeface="Times New Roman" panose="02020603050405020304" pitchFamily="18" charset="0"/>
                <a:sym typeface="+mn-lt"/>
              </a:rPr>
              <a:t>出入</a:t>
            </a:r>
            <a:r>
              <a:rPr lang="zh-CN" altLang="en-US" sz="2400" b="1">
                <a:solidFill>
                  <a:srgbClr val="00B0F0"/>
                </a:solidFill>
                <a:latin typeface="Times New Roman" panose="02020603050405020304" pitchFamily="18" charset="0"/>
                <a:cs typeface="Times New Roman" panose="02020603050405020304" pitchFamily="18" charset="0"/>
                <a:sym typeface="+mn-lt"/>
              </a:rPr>
              <a:t>量法</a:t>
            </a:r>
            <a:endParaRPr lang="en-US" altLang="zh-CN" sz="2400" b="1">
              <a:solidFill>
                <a:srgbClr val="00B0F0"/>
              </a:solidFill>
              <a:latin typeface="Times New Roman" panose="02020603050405020304" pitchFamily="18" charset="0"/>
              <a:cs typeface="Times New Roman" panose="02020603050405020304" pitchFamily="18" charset="0"/>
              <a:sym typeface="+mn-lt"/>
            </a:endParaRPr>
          </a:p>
          <a:p>
            <a:pPr marL="742950" lvl="1" indent="-285750" defTabSz="914400">
              <a:lnSpc>
                <a:spcPct val="125000"/>
              </a:lnSpc>
              <a:spcBef>
                <a:spcPts val="1000"/>
              </a:spcBef>
              <a:buFont typeface="Arial" pitchFamily="34" charset="0"/>
              <a:buChar char="•"/>
              <a:defRPr/>
            </a:pPr>
            <a:r>
              <a:rPr lang="zh-CN" altLang="en-US" sz="2000">
                <a:latin typeface="+mn-ea"/>
              </a:rPr>
              <a:t>出入量法是一种为了测定道路上两断面间无出入交通的区段内现有车辆数，以便计算该路段交通密度的方法。在某道路上选择</a:t>
            </a:r>
            <a:r>
              <a:rPr lang="en-US" altLang="zh-CN" sz="2000">
                <a:latin typeface="+mn-ea"/>
              </a:rPr>
              <a:t>A</a:t>
            </a:r>
            <a:r>
              <a:rPr lang="zh-CN" altLang="en-US" sz="2000">
                <a:latin typeface="+mn-ea"/>
              </a:rPr>
              <a:t>、</a:t>
            </a:r>
            <a:r>
              <a:rPr lang="en-US" altLang="zh-CN" sz="2000">
                <a:latin typeface="+mn-ea"/>
              </a:rPr>
              <a:t>B</a:t>
            </a:r>
            <a:r>
              <a:rPr lang="zh-CN" altLang="en-US" sz="2000">
                <a:latin typeface="+mn-ea"/>
              </a:rPr>
              <a:t>及两点间的路段为观测路段，车流从断面</a:t>
            </a:r>
            <a:r>
              <a:rPr lang="en-US" altLang="zh-CN" sz="2000">
                <a:latin typeface="+mn-ea"/>
              </a:rPr>
              <a:t>A</a:t>
            </a:r>
            <a:r>
              <a:rPr lang="zh-CN" altLang="en-US" sz="2000">
                <a:latin typeface="+mn-ea"/>
              </a:rPr>
              <a:t>驶向断面</a:t>
            </a:r>
            <a:r>
              <a:rPr lang="en-US" altLang="zh-CN" sz="2000">
                <a:latin typeface="+mn-ea"/>
              </a:rPr>
              <a:t>B</a:t>
            </a:r>
            <a:r>
              <a:rPr lang="zh-CN" altLang="en-US" sz="2000">
                <a:latin typeface="+mn-ea"/>
              </a:rPr>
              <a:t>，若已知观测开始时</a:t>
            </a:r>
            <a:r>
              <a:rPr lang="en-US" altLang="zh-CN" sz="2000">
                <a:latin typeface="+mn-ea"/>
              </a:rPr>
              <a:t>AB</a:t>
            </a:r>
            <a:r>
              <a:rPr lang="zh-CN" altLang="en-US" sz="2000">
                <a:latin typeface="+mn-ea"/>
              </a:rPr>
              <a:t>路段内存在的初始车辆数，以及以后每一观测时段内</a:t>
            </a:r>
            <a:r>
              <a:rPr lang="en-US" altLang="zh-CN" sz="2000">
                <a:latin typeface="+mn-ea"/>
              </a:rPr>
              <a:t>A</a:t>
            </a:r>
            <a:r>
              <a:rPr lang="zh-CN" altLang="en-US" sz="2000">
                <a:latin typeface="+mn-ea"/>
              </a:rPr>
              <a:t>、</a:t>
            </a:r>
            <a:r>
              <a:rPr lang="en-US" altLang="zh-CN" sz="2000">
                <a:latin typeface="+mn-ea"/>
              </a:rPr>
              <a:t>B</a:t>
            </a:r>
            <a:r>
              <a:rPr lang="zh-CN" altLang="en-US" sz="2000">
                <a:latin typeface="+mn-ea"/>
              </a:rPr>
              <a:t>两断面的交通量，就可以求出在每一观测时段末路段内的车辆数。根据</a:t>
            </a:r>
            <a:r>
              <a:rPr lang="en-US" altLang="zh-CN" sz="2000">
                <a:latin typeface="+mn-ea"/>
              </a:rPr>
              <a:t>AB</a:t>
            </a:r>
            <a:r>
              <a:rPr lang="zh-CN" altLang="en-US" sz="2000">
                <a:latin typeface="+mn-ea"/>
              </a:rPr>
              <a:t>区段长度即可计算每一时刻区段</a:t>
            </a:r>
            <a:r>
              <a:rPr lang="en-US" altLang="zh-CN" sz="2000">
                <a:latin typeface="+mn-ea"/>
              </a:rPr>
              <a:t>AB</a:t>
            </a:r>
            <a:r>
              <a:rPr lang="zh-CN" altLang="en-US" sz="2000">
                <a:latin typeface="+mn-ea"/>
              </a:rPr>
              <a:t>的交通密度</a:t>
            </a:r>
            <a:r>
              <a:rPr lang="zh-CN" altLang="en-US" sz="2000" smtClean="0">
                <a:latin typeface="+mn-ea"/>
              </a:rPr>
              <a:t>。</a:t>
            </a:r>
            <a:endParaRPr lang="en-US" altLang="zh-CN" sz="2000">
              <a:latin typeface="+mn-ea"/>
            </a:endParaRPr>
          </a:p>
        </p:txBody>
      </p:sp>
      <p:sp>
        <p:nvSpPr>
          <p:cNvPr id="7" name="Rectangle 5"/>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Rectangle 7"/>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交通</a:t>
            </a:r>
            <a:r>
              <a:rPr lang="zh-CN" altLang="zh-CN"/>
              <a:t>延误</a:t>
            </a:r>
            <a:r>
              <a:rPr lang="zh-CN" altLang="en-US">
                <a:latin typeface="+mn-ea"/>
                <a:ea typeface="+mn-ea"/>
                <a:cs typeface="Times New Roman" panose="02020603050405020304" pitchFamily="18" charset="0"/>
                <a:sym typeface="+mn-lt"/>
              </a:rPr>
              <a:t>调查</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41</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defTabSz="914400">
              <a:lnSpc>
                <a:spcPct val="125000"/>
              </a:lnSpc>
              <a:spcBef>
                <a:spcPts val="1000"/>
              </a:spcBef>
              <a:buFont typeface="Wingdings" panose="05000000000000000000" pitchFamily="2" charset="2"/>
              <a:buChar char="n"/>
              <a:defRPr/>
            </a:pPr>
            <a:r>
              <a:rPr lang="zh-CN" altLang="en-US" sz="2400" b="1" smtClean="0">
                <a:solidFill>
                  <a:srgbClr val="00B0F0"/>
                </a:solidFill>
                <a:latin typeface="Times New Roman" panose="02020603050405020304" pitchFamily="18" charset="0"/>
                <a:cs typeface="Times New Roman" panose="02020603050405020304" pitchFamily="18" charset="0"/>
              </a:rPr>
              <a:t>路段延误</a:t>
            </a:r>
            <a:endParaRPr lang="en-US" altLang="zh-CN" sz="2400" b="1" smtClean="0">
              <a:solidFill>
                <a:srgbClr val="00B0F0"/>
              </a:solidFill>
              <a:latin typeface="Times New Roman" panose="02020603050405020304" pitchFamily="18" charset="0"/>
              <a:cs typeface="Times New Roman" panose="02020603050405020304" pitchFamily="18" charset="0"/>
            </a:endParaRPr>
          </a:p>
          <a:p>
            <a:pPr marL="685800" lvl="1" indent="-228600" defTabSz="914400">
              <a:lnSpc>
                <a:spcPct val="125000"/>
              </a:lnSpc>
              <a:spcBef>
                <a:spcPts val="500"/>
              </a:spcBef>
              <a:buFont typeface="Arial" pitchFamily="34" charset="0"/>
              <a:buChar char="•"/>
              <a:defRPr/>
            </a:pPr>
            <a:r>
              <a:rPr lang="zh-CN" altLang="zh-CN" sz="2000"/>
              <a:t>路段行车延误通常与行程时间一起调查，同时获得行驶时间、行驶车速、行程时间和延误等一系列资料</a:t>
            </a:r>
            <a:r>
              <a:rPr lang="zh-CN" altLang="zh-CN" sz="2000" smtClean="0"/>
              <a:t>。</a:t>
            </a:r>
            <a:endParaRPr lang="en-US" altLang="zh-CN" sz="2000" smtClean="0"/>
          </a:p>
          <a:p>
            <a:pPr marL="685800" lvl="1" indent="-228600" defTabSz="914400">
              <a:lnSpc>
                <a:spcPct val="125000"/>
              </a:lnSpc>
              <a:spcBef>
                <a:spcPts val="500"/>
              </a:spcBef>
              <a:buFont typeface="Arial" pitchFamily="34" charset="0"/>
              <a:buChar char="•"/>
              <a:defRPr/>
            </a:pPr>
            <a:r>
              <a:rPr lang="zh-CN" altLang="zh-CN" sz="2000" smtClean="0"/>
              <a:t>路段</a:t>
            </a:r>
            <a:r>
              <a:rPr lang="zh-CN" altLang="zh-CN" sz="2000"/>
              <a:t>行车延误的调查方法有跟车法、输入输出法等。</a:t>
            </a:r>
            <a:endParaRPr lang="en-US" altLang="zh-CN" sz="2000"/>
          </a:p>
          <a:p>
            <a:pPr marL="228600" lvl="1" indent="-228600" defTabSz="914400">
              <a:lnSpc>
                <a:spcPct val="125000"/>
              </a:lnSpc>
              <a:spcBef>
                <a:spcPts val="1000"/>
              </a:spcBef>
              <a:buFont typeface="Wingdings" panose="05000000000000000000" pitchFamily="2" charset="2"/>
              <a:buChar char="n"/>
              <a:defRPr/>
            </a:pPr>
            <a:r>
              <a:rPr lang="zh-CN" altLang="en-US" sz="2400" b="1" smtClean="0">
                <a:solidFill>
                  <a:srgbClr val="00B0F0"/>
                </a:solidFill>
                <a:latin typeface="Times New Roman" panose="02020603050405020304" pitchFamily="18" charset="0"/>
                <a:cs typeface="Times New Roman" panose="02020603050405020304" pitchFamily="18" charset="0"/>
              </a:rPr>
              <a:t>交叉口延误</a:t>
            </a:r>
            <a:endParaRPr lang="en-US" altLang="zh-CN" sz="2400" b="1">
              <a:solidFill>
                <a:srgbClr val="00B0F0"/>
              </a:solidFill>
              <a:latin typeface="Times New Roman" panose="02020603050405020304" pitchFamily="18" charset="0"/>
              <a:cs typeface="Times New Roman" panose="02020603050405020304" pitchFamily="18" charset="0"/>
            </a:endParaRPr>
          </a:p>
          <a:p>
            <a:pPr marL="685800" lvl="1" indent="-228600" defTabSz="914400">
              <a:lnSpc>
                <a:spcPct val="125000"/>
              </a:lnSpc>
              <a:spcBef>
                <a:spcPts val="500"/>
              </a:spcBef>
              <a:buFont typeface="Arial" pitchFamily="34" charset="0"/>
              <a:buChar char="•"/>
              <a:defRPr/>
            </a:pPr>
            <a:r>
              <a:rPr lang="zh-CN" altLang="zh-CN" sz="2000" smtClean="0"/>
              <a:t>交叉口延误</a:t>
            </a:r>
            <a:r>
              <a:rPr lang="zh-CN" altLang="zh-CN" sz="2000"/>
              <a:t>的调查方法分为两类：一类是停车时间法，这类方法得到的交叉口延误只包括停车时间，没有计算加速延误和减速延误；另一类是行程时间法，这类方法是测定从交叉口前的某一点至交叉口内或交叉口之后的某一点的行程时间，各车辆的平均行程时间减去这段行程的自由行驶时间就是交叉口的延误。</a:t>
            </a:r>
            <a:endParaRPr lang="zh-CN" altLang="zh-CN" sz="2000"/>
          </a:p>
          <a:p>
            <a:pPr marL="685800" lvl="1" indent="-228600" defTabSz="914400">
              <a:lnSpc>
                <a:spcPct val="125000"/>
              </a:lnSpc>
              <a:spcBef>
                <a:spcPts val="500"/>
              </a:spcBef>
              <a:buFont typeface="Arial" pitchFamily="34" charset="0"/>
              <a:buChar char="•"/>
              <a:defRPr/>
            </a:pPr>
            <a:r>
              <a:rPr lang="zh-CN" altLang="zh-CN" sz="2000"/>
              <a:t>最常用的交叉口延误调查方法是点样本法。点样本法就是观测在连续时间间隔内交叉口入口引道上停车的车辆数，进而得到车辆在交叉口入口引道上的排队时间（停车时间）。</a:t>
            </a:r>
            <a:endParaRPr lang="en-US" altLang="zh-CN" sz="2000"/>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mn-ea"/>
                <a:ea typeface="+mn-ea"/>
                <a:cs typeface="Times New Roman" panose="02020603050405020304" pitchFamily="18" charset="0"/>
                <a:sym typeface="+mn-lt"/>
              </a:rPr>
              <a:t>本章目录</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42</a:t>
            </a:fld>
            <a:endParaRPr lang="zh-CN" altLang="en-US">
              <a:latin typeface="+mn-ea"/>
              <a:cs typeface="Times New Roman" panose="02020603050405020304" pitchFamily="18" charset="0"/>
              <a:sym typeface="+mn-lt"/>
            </a:endParaRPr>
          </a:p>
        </p:txBody>
      </p:sp>
      <p:graphicFrame>
        <p:nvGraphicFramePr>
          <p:cNvPr id="14" name="图示 13"/>
          <p:cNvGraphicFramePr/>
          <p:nvPr/>
        </p:nvGraphicFramePr>
        <p:xfrm>
          <a:off x="1594677" y="1391478"/>
          <a:ext cx="9248913" cy="4389046"/>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latin typeface="+mn-ea"/>
                <a:ea typeface="+mn-ea"/>
                <a:cs typeface="Times New Roman" panose="02020603050405020304" pitchFamily="18" charset="0"/>
                <a:sym typeface="+mn-lt"/>
              </a:rPr>
              <a:t>3.4</a:t>
            </a:r>
            <a:r>
              <a:rPr lang="zh-CN" altLang="zh-CN"/>
              <a:t>公交客流调查</a:t>
            </a:r>
            <a:endParaRPr lang="zh-CN" altLang="en-US">
              <a:latin typeface="+mn-ea"/>
              <a:ea typeface="+mn-ea"/>
              <a:cs typeface="Times New Roman" panose="02020603050405020304" pitchFamily="18" charset="0"/>
              <a:sym typeface="+mn-lt"/>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latin typeface="+mn-ea"/>
                <a:cs typeface="Times New Roman" panose="02020603050405020304" pitchFamily="18" charset="0"/>
                <a:sym typeface="+mn-lt"/>
              </a:rPr>
              <a:t>43</a:t>
            </a:fld>
            <a:endParaRPr lang="zh-CN" altLang="en-US">
              <a:latin typeface="+mn-ea"/>
              <a:cs typeface="Times New Roman" panose="02020603050405020304" pitchFamily="18" charset="0"/>
              <a:sym typeface="+mn-lt"/>
            </a:endParaRPr>
          </a:p>
        </p:txBody>
      </p:sp>
      <p:sp>
        <p:nvSpPr>
          <p:cNvPr id="24" name="Content Placeholder 2"/>
          <p:cNvSpPr txBox="1"/>
          <p:nvPr/>
        </p:nvSpPr>
        <p:spPr>
          <a:xfrm>
            <a:off x="657922" y="1238522"/>
            <a:ext cx="10961104" cy="504945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defTabSz="914400">
              <a:lnSpc>
                <a:spcPct val="125000"/>
              </a:lnSpc>
              <a:spcBef>
                <a:spcPts val="1000"/>
              </a:spcBef>
              <a:defRPr/>
            </a:pPr>
            <a:r>
              <a:rPr lang="en-US" altLang="zh-CN" sz="2000" smtClean="0"/>
              <a:t>        </a:t>
            </a:r>
            <a:r>
              <a:rPr lang="zh-CN" altLang="en-US" sz="2000" smtClean="0"/>
              <a:t>公交客流调查</a:t>
            </a:r>
            <a:r>
              <a:rPr lang="zh-CN" altLang="zh-CN" sz="2000" smtClean="0"/>
              <a:t>是</a:t>
            </a:r>
            <a:r>
              <a:rPr lang="zh-CN" altLang="zh-CN" sz="2000"/>
              <a:t>对客流在公共交通线路某一方向、某一断面或某一时间内的动态分布所进行的经常的或定期的、全面的或抽样的调查并进行分析的</a:t>
            </a:r>
            <a:r>
              <a:rPr lang="zh-CN" altLang="zh-CN" sz="2000" smtClean="0"/>
              <a:t>过程</a:t>
            </a:r>
            <a:r>
              <a:rPr lang="zh-CN" altLang="en-US" sz="2000" smtClean="0"/>
              <a:t>，</a:t>
            </a:r>
            <a:r>
              <a:rPr lang="zh-CN" altLang="zh-CN" sz="2000" smtClean="0"/>
              <a:t>可以</a:t>
            </a:r>
            <a:r>
              <a:rPr lang="zh-CN" altLang="zh-CN" sz="2000"/>
              <a:t>得到公交线上的乘客分布规律以及各站点一天中乘客分布规律、公交车的满载率等指标</a:t>
            </a:r>
            <a:r>
              <a:rPr lang="zh-CN" altLang="en-US" sz="2000"/>
              <a:t>。</a:t>
            </a:r>
            <a:endParaRPr lang="en-US" altLang="zh-CN" sz="2000">
              <a:sym typeface="+mn-lt"/>
            </a:endParaRPr>
          </a:p>
          <a:p>
            <a:pPr marL="228600" lvl="0" indent="-228600" defTabSz="914400">
              <a:lnSpc>
                <a:spcPct val="125000"/>
              </a:lnSpc>
              <a:spcBef>
                <a:spcPts val="1000"/>
              </a:spcBef>
              <a:buFont typeface="Wingdings" panose="05000000000000000000" pitchFamily="2" charset="2"/>
              <a:buChar char="n"/>
              <a:defRPr/>
            </a:pPr>
            <a:r>
              <a:rPr lang="zh-CN" altLang="en-US" sz="2400" b="1">
                <a:solidFill>
                  <a:srgbClr val="00B0F0"/>
                </a:solidFill>
                <a:latin typeface="Times New Roman" panose="02020603050405020304" pitchFamily="18" charset="0"/>
                <a:cs typeface="Times New Roman" panose="02020603050405020304" pitchFamily="18" charset="0"/>
                <a:sym typeface="+mn-lt"/>
              </a:rPr>
              <a:t>调查方法</a:t>
            </a:r>
            <a:endParaRPr kumimoji="0" lang="en-US" altLang="zh-CN" sz="24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a:p>
            <a:pPr marL="685800" lvl="1" indent="-228600" defTabSz="914400">
              <a:lnSpc>
                <a:spcPct val="125000"/>
              </a:lnSpc>
              <a:spcBef>
                <a:spcPts val="500"/>
              </a:spcBef>
              <a:buFont typeface="Arial" pitchFamily="34" charset="0"/>
              <a:buChar char="•"/>
              <a:defRPr/>
            </a:pPr>
            <a:r>
              <a:rPr lang="zh-CN" altLang="en-US" sz="2000"/>
              <a:t>随车客流调查法</a:t>
            </a:r>
            <a:endParaRPr lang="en-US" altLang="zh-CN" sz="2000"/>
          </a:p>
          <a:p>
            <a:pPr marL="685800" lvl="1" indent="-228600" defTabSz="914400">
              <a:lnSpc>
                <a:spcPct val="125000"/>
              </a:lnSpc>
              <a:spcBef>
                <a:spcPts val="500"/>
              </a:spcBef>
              <a:buFont typeface="Arial" pitchFamily="34" charset="0"/>
              <a:buChar char="•"/>
              <a:defRPr/>
            </a:pPr>
            <a:r>
              <a:rPr lang="zh-CN" altLang="zh-CN" sz="2000"/>
              <a:t>驻站客流调查法</a:t>
            </a:r>
            <a:endParaRPr lang="en-US" altLang="zh-CN" sz="2000"/>
          </a:p>
          <a:p>
            <a:pPr marL="685800" lvl="1" indent="-228600" defTabSz="914400">
              <a:lnSpc>
                <a:spcPct val="125000"/>
              </a:lnSpc>
              <a:spcBef>
                <a:spcPts val="500"/>
              </a:spcBef>
              <a:buFont typeface="Arial" pitchFamily="34" charset="0"/>
              <a:buChar char="•"/>
              <a:defRPr/>
            </a:pPr>
            <a:r>
              <a:rPr lang="zh-CN" altLang="zh-CN" sz="2000"/>
              <a:t>问询客流调查法</a:t>
            </a:r>
            <a:endParaRPr lang="zh-CN" altLang="zh-CN" sz="2000"/>
          </a:p>
          <a:p>
            <a:pPr marL="685800" lvl="1" indent="-228600" defTabSz="914400">
              <a:lnSpc>
                <a:spcPct val="125000"/>
              </a:lnSpc>
              <a:spcBef>
                <a:spcPts val="500"/>
              </a:spcBef>
              <a:buFont typeface="Arial" pitchFamily="34" charset="0"/>
              <a:buChar char="•"/>
              <a:defRPr/>
            </a:pPr>
            <a:r>
              <a:rPr lang="zh-CN" altLang="zh-CN" sz="2000"/>
              <a:t>使用</a:t>
            </a:r>
            <a:r>
              <a:rPr lang="en-US" altLang="zh-CN" sz="2000"/>
              <a:t>IC</a:t>
            </a:r>
            <a:r>
              <a:rPr lang="zh-CN" altLang="zh-CN" sz="2000"/>
              <a:t>卡数据进行客流分析</a:t>
            </a:r>
            <a:endParaRPr kumimoji="0" lang="en-US" sz="2000" b="0"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sym typeface="+mn-lt"/>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https://d.book118.com/928043071122006037</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835,&quot;width&quot;:7455}"/>
</p:tagLst>
</file>

<file path=ppt/tags/tag2.xml><?xml version="1.0" encoding="utf-8"?>
<p:tagLst xmlns:p="http://schemas.openxmlformats.org/presentationml/2006/main">
  <p:tag name="KSO_WM_UNIT_PLACING_PICTURE_USER_VIEWPORT" val="{&quot;height&quot;:835,&quot;width&quot;:7455}"/>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自定义 26">
      <a:dk1>
        <a:srgbClr val="000000"/>
      </a:dk1>
      <a:lt1>
        <a:srgbClr val="FFFFFF"/>
      </a:lt1>
      <a:dk2>
        <a:srgbClr val="778495"/>
      </a:dk2>
      <a:lt2>
        <a:srgbClr val="F0F0F0"/>
      </a:lt2>
      <a:accent1>
        <a:srgbClr val="698FCE"/>
      </a:accent1>
      <a:accent2>
        <a:srgbClr val="969EC2"/>
      </a:accent2>
      <a:accent3>
        <a:srgbClr val="85C2BC"/>
      </a:accent3>
      <a:accent4>
        <a:srgbClr val="FAD25F"/>
      </a:accent4>
      <a:accent5>
        <a:srgbClr val="99CAE6"/>
      </a:accent5>
      <a:accent6>
        <a:srgbClr val="8491CB"/>
      </a:accent6>
      <a:hlink>
        <a:srgbClr val="7DC8EB"/>
      </a:hlink>
      <a:folHlink>
        <a:srgbClr val="BFBFBF"/>
      </a:folHlink>
    </a:clrScheme>
    <a:fontScheme name="wfa2o4qh">
      <a:majorFont>
        <a:latin typeface="Arial"/>
        <a:ea typeface="Microsoft YaHei"/>
        <a:cs typeface="Arial"/>
      </a:majorFont>
      <a:minorFont>
        <a:latin typeface="Arial"/>
        <a:ea typeface="Microsoft YaHei"/>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293</Paragraphs>
  <Slides>44</Slides>
  <Notes>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44</vt:i4>
      </vt:variant>
    </vt:vector>
  </HeadingPairs>
  <TitlesOfParts>
    <vt:vector baseType="lpstr" size="58">
      <vt:lpstr>Arial</vt:lpstr>
      <vt:lpstr>Calibri</vt:lpstr>
      <vt:lpstr>Microsoft YaHei</vt:lpstr>
      <vt:lpstr>Segoe UI Black</vt:lpstr>
      <vt:lpstr>Calibri Light</vt:lpstr>
      <vt:lpstr>微软雅黑</vt:lpstr>
      <vt:lpstr>Times New Roman</vt:lpstr>
      <vt:lpstr>Wingdings</vt:lpstr>
      <vt:lpstr>宋体</vt:lpstr>
      <vt:lpstr>黑体-简</vt:lpstr>
      <vt:lpstr>方正黑体简体</vt:lpstr>
      <vt:lpstr>Verdana</vt:lpstr>
      <vt:lpstr>Tahoma</vt:lpstr>
      <vt:lpstr>Office Theme</vt:lpstr>
      <vt:lpstr> 交通调查   </vt:lpstr>
      <vt:lpstr>本章目录</vt:lpstr>
      <vt:lpstr>3.1 概述</vt:lpstr>
      <vt:lpstr>交通调查的目的和作用</vt:lpstr>
      <vt:lpstr>交通调查的内容</vt:lpstr>
      <vt:lpstr>交通调查的内容</vt:lpstr>
      <vt:lpstr>交通调查的内容</vt:lpstr>
      <vt:lpstr>交通调查的内容</vt:lpstr>
      <vt:lpstr>交通调查的内容</vt:lpstr>
      <vt:lpstr>交通调查的内容</vt:lpstr>
      <vt:lpstr>交通调查的内容</vt:lpstr>
      <vt:lpstr>本章目录</vt:lpstr>
      <vt:lpstr>3.2 OD调查</vt:lpstr>
      <vt:lpstr>基本术语</vt:lpstr>
      <vt:lpstr>基本术语</vt:lpstr>
      <vt:lpstr>基本术语</vt:lpstr>
      <vt:lpstr>基本术语</vt:lpstr>
      <vt:lpstr>调查的目的</vt:lpstr>
      <vt:lpstr>调查的内容和方法</vt:lpstr>
      <vt:lpstr>兰州市居民出行调查——家庭及个人信息表</vt:lpstr>
      <vt:lpstr>兰州市居民出行调查——个人出行信息表</vt:lpstr>
      <vt:lpstr>PowerPoint Presentation</vt:lpstr>
      <vt:lpstr>PowerPoint Presentation</vt:lpstr>
      <vt:lpstr>PowerPoint Presentation</vt:lpstr>
      <vt:lpstr>调查的内容和方法</vt:lpstr>
      <vt:lpstr>调查的内容和方法</vt:lpstr>
      <vt:lpstr>调查的内容和方法</vt:lpstr>
      <vt:lpstr>调查的内容和方法</vt:lpstr>
      <vt:lpstr>调查的内容和方法</vt:lpstr>
      <vt:lpstr>调查的抽样</vt:lpstr>
      <vt:lpstr>调查的抽样</vt:lpstr>
      <vt:lpstr>调查的实施步骤</vt:lpstr>
      <vt:lpstr>调查数据的整理与分析</vt:lpstr>
      <vt:lpstr>调查数据的整理与分析</vt:lpstr>
      <vt:lpstr>调查数据的整理与分析</vt:lpstr>
      <vt:lpstr>本章目录</vt:lpstr>
      <vt:lpstr>3.3  道路交通流特性调查</vt:lpstr>
      <vt:lpstr>交通流量调查</vt:lpstr>
      <vt:lpstr>车速调查(区间车速)</vt:lpstr>
      <vt:lpstr>密度调查</vt:lpstr>
      <vt:lpstr>交通延误调查</vt:lpstr>
      <vt:lpstr>本章目录</vt:lpstr>
      <vt:lpstr>3.4公交客流调查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2024-09-17T18:31:56.200</cp:lastPrinted>
  <dcterms:created xsi:type="dcterms:W3CDTF">2024-09-17T10:31:56Z</dcterms:created>
  <dcterms:modified xsi:type="dcterms:W3CDTF">2024-09-17T10:31:59Z</dcterms:modified>
</cp:coreProperties>
</file>