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CFF53-E39C-452C-83FC-97DEAE88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96885-B170-4ADB-8D54-824FB55CC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50B1C-7EEA-4DAD-9126-417665683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4E3BE-E196-4B4D-984F-0BAAEF22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1CC7B-43BD-44C7-89B6-91F568F13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F18FF-452D-4FC7-8994-A01352AC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828E0A-6300-4983-A087-561EBB6A5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DDC15-0FEB-4D3A-A50E-4AAEFCABC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ACEBD-68A4-408C-A8E9-BA4C293A5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6F9C2-ADB9-4280-819B-776451DB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B27DF-D2AC-4323-B0D8-6BD826AF2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314300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《如何当好主管》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主管的角色与职责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主管的必备素质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主管的管理技巧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主管的挑战与应对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沟通桥梁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变革推动者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主管的角色定位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主管需要向上和向下沟通，确保信息的有效传递。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主管需要激励和引导团队成员，发挥其潜力。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主管需要做出决策，以推动团队目标的实现。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主管需要积极应对变化，推动团队适应新的环境和挑战。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主管的职责描述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主管需要与团队共同制定明确、可衡量的目标。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主管需要负责招聘、培训、评估和激励团队成员。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主管需要合理分配人力、物力和财力等资源。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主管需要对团队和个人的工作成果进行评估和反馈。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制定计划和目标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业绩评估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关注业绩结果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主管的工作重点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主管需要与团队建立互信关系，以促进更好的合作。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主管需要倾听和表达，确保信息的准确传递。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主管需要关注团队成员的个人发展，提供成长机会。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主管需要确保团队目标的实现，并持续提升业绩。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主管的必备素质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43" b="874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能够耐心听取员工的意见和建议，了解他们的需求和困难。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能够用简洁明了的语言向下属传达指令和目标，确保信息的准确性和完整性。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能够根据不同的情境和对象选择合适的沟通方式和技巧，以达到更好的沟通效果。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卓越的领导能力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能够根据公司战略和团队目标，制定具体的计划和任务，并确保团队成员明确了解并执行。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能够通过正向激励、榜样示范等方式激发员工的积极性和创造力，提高团队整体绩效。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能够及时发现并解决团队中存在的问题，采取有效的措施防止类似问题的再次发生。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时间监控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高效的时间管理能力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能够根据员工的能力和特点合理分配任务，做到人尽其才、才尽其用。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能够监控工作进度并及时调整计划，确保按时完成工作任务。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能够根据优先级和紧急程度合理安排工作时间，确保工作的高效完成。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能够不断学习新知识、新技能，跟上时代发展的步伐。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875" b="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能够勇于尝试新的方法和思路，不断探索更有效的解决方案。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能够及时总结工作经验和教训，不断优化工作流程和方法。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积极的学习态度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主管的管理技巧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主管需要为团队设定明确、具体、可衡量的目标，确保团队成员了解自己的工作方向。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将整体目标分解为阶段性小目标，帮助团队成员更好地理解和执行任务。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定期跟进团队成员的工作进展，根据实际情况调整目标，确保团队始终保持高效的工作状态。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目标跟进与调整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https://d.book118.com/928043143000006034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2024-09-12T03:25:05.024</cp:lastPrinted>
  <dcterms:created xsi:type="dcterms:W3CDTF">2024-09-11T19:25:05Z</dcterms:created>
  <dcterms:modified xsi:type="dcterms:W3CDTF">2024-09-11T19:25:07Z</dcterms:modified>
</cp:coreProperties>
</file>