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F4D70-99AF-4F56-B22D-E6B0704F1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02220E-B7AD-46BE-8EA9-397DECCCC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E999A-68A8-46FD-99CE-D2EE63697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C65D87-71BA-4810-9892-D5D610ECE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292798-B2AF-49AE-BDE2-D127FD5BD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13A73F-46E5-4096-91DB-4D2975427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8AFA27-0865-4DFF-857E-2E836C8C0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BD3EE8-A663-4EF9-B757-257D7A6F1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51E3C7-686F-41C7-B7EA-9FBE41714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2B288-59CB-4F6F-9B1E-C087523F9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D2B50-BB31-4357-86B8-1A46D0EF6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4402201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护理论文交流ppt范文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护理研究方法与过程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护理研究结果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护理研究结论与建议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介绍护理论文的主题，包括护理实践、护理教育、护理研究等领域的热点话题。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护理论文主题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阐述主题的背景信息，包括相关概念、研究现状和发展趋势等。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主题背景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强调主题的重要性和价值，说明研究的意义和目的。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主题意义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阐述研究的意义和价值，包括理论意义、实践意义和对学科发展的贡献等。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研究问题的提出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说明研究问题的来源和提出依据，包括文献综述、实践观察和现实需求等。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明确研究的主要目的和具体问题，包括解决什么问题、达到什么目标等。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护理研究方法与过程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317" r="2531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通过对相关文献的收集、整理和分析，了解研究领域的现状和发展趋势。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文献综述法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实证研究法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案例研究法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跨文化研究法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通过实际调查、实验或临床观察等方法，收集数据并分析结果，以验证或推翻某一假设。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对特定情境下的个案进行深入剖析，了解其内在规律和特点。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比较不同文化背景下的护理实践和理论，以揭示文化因素对护理的影响。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42" r="170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样本选择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研究对象与样本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关注患者的疾病状况、心理状态、生活质量等方面。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关注医疗机构的护理服务质量、管理效率等方面。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关注护士的工作压力、职业倦怠、专业发展等方面。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根据研究目的和研究问题，选择具有代表性的样本，以确保研究的可靠性和有效性。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通过问卷调查、访谈、观察、档案资料等方式收集数据。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对收集到的数据进行筛选，以确保数据的真实性和有效性。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数据筛选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运用统计分析方法对数据进行分析，以揭示数据背后的规律和意义。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通过图表、表格等形式呈现数据分析结果，以便于读者理解和接受。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数据呈现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数据收集和处理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护理研究结果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https://d.book118.com/928044022010006045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2024-09-25T10:39:44.565</cp:lastPrinted>
  <dcterms:created xsi:type="dcterms:W3CDTF">2024-09-25T02:39:44Z</dcterms:created>
  <dcterms:modified xsi:type="dcterms:W3CDTF">2024-09-25T02:39:46Z</dcterms:modified>
</cp:coreProperties>
</file>