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12B05-0622-48DB-BA79-EC1C97527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28713-29D8-403F-9B44-D0E625E4C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B3DFF-8BF1-4223-97A1-F399A46B2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E905E-EE9B-4D8C-BAD0-DCD2B5EE2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47422B-754C-4688-AC8E-54E171658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278F01-25A1-49D6-A64A-6BCC8430E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6D5A1-6C1E-4916-8FA3-99C9C2F3D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0F38A-F1DA-4CB4-B585-7A10D8532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20759-831E-40DB-B679-F5F455F88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8AEFE-85C8-40B4-8819-AA6241889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A3072-5BB4-4F75-AFE9-D5EFD99F8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44050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拥有健康的心理排比句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保持心理健康的方法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心理健康问题的预防与应对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心理健康的益处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心理健康有助于个体更好地应对生活中的挑战和压力，提高生活满意度和幸福感。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健康的心理状态有助于建立良好的人际关系，增强社交能力和沟通能力。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降低健康风险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心理健康与身体健康密切相关，心理健康问题可能导致身体疾病，保持心理健康有助于降低健康风险。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对个人生活的影响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心理健康问题可能导致社会不稳定因素，如犯罪、暴力等行为，保持心理健康有助于维护社会稳定。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社会稳定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心理健康的人更有可能积极投身于社会建设和发展，为社会进步做出贡献。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心理健康的人能够更高效地完成工作任务，提高社会生产效率。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提高社会生产效率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心理健康的学生能够更好地集中注意力，提高学习效率和学习成绩。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08" b="1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健康的心理状态有助于激发创新思维和创造力，有助于在工作中的创新和突破。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保持心理健康有助于个体更好地适应工作环境，提高工作满意度和职业发展。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对学习和工作的帮助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保持心理健康的方法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了解自己的情绪，识别情绪的来源，是调节情绪的第一步。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情绪认知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通过深呼吸、冥想、放松训练等方式来缓解紧张和压力。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学会用合适的方式表达自己的情绪，避免压抑或爆发。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情绪表达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制定情绪管理计划，包括情绪识别、调节和表达的练习。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情绪管理计划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学会调节情绪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学会倾听、表达和解决冲突的技巧，建立良好的沟通基础。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了解和接受自己的优点和缺点，建立积极的自我形象。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寻找和建立稳定的社交支持系统，如家庭、朋友和社区。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社交支持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学会处理人际关系中的问题，如冲突、误解和孤独感。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解决人际关系问题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发现兴趣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尝试新的事物，发掘自己的兴趣爱好。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合理安排时间，为兴趣爱好留出空间。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不断学习和提升自己的技能，保持对兴趣的热情。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分享与交流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与他人分享自己的兴趣爱好，拓宽视野和交流圈子。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https://d.book118.com/928044050123006034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2024-09-13T08:16:36.593</cp:lastPrinted>
  <dcterms:created xsi:type="dcterms:W3CDTF">2024-09-13T00:16:36Z</dcterms:created>
  <dcterms:modified xsi:type="dcterms:W3CDTF">2024-09-13T00:16:38Z</dcterms:modified>
</cp:coreProperties>
</file>