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41AF8-BA3E-465E-9801-8FF10E20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E7C90-EDB7-4913-9D7B-94FCCAE4E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248E3-E365-40DF-9EDF-FDD6648B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920F0-22C7-4C9D-A3A6-05718C5F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588DC-B4F9-4AD8-87B9-EE5374A61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535E5A-2522-4D0C-B927-08B5118A2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CDFF2-9E30-43AB-B334-25E988F8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145DC-5E75-4F0E-AE91-AB11E2D2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84F9F-B0C6-4C7E-B454-A28C2806E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9847-0C6A-447C-927B-C15694027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23BBB-E485-4B8F-B902-D6A8579D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4127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企业绩效评估与经营状况的分析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企业绩效评估概述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经营状况全面分析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关键绩效指标设定及达成情况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存在问题诊断与改进建议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企业绩效评估概述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评估企业一定时期内的绩效表现，了解企业运营状况，发现问题并提出改进措施。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有助于企业制定合理的发展战略，优化资源配置，提高管理水平和员工积极性，增强企业竞争力。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绩效评估体系构建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科学性、系统性、可操作性、动态性。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财务指标（如收入、利润、资产周转率等）和非财务指标（如客户满意度、员工满意度、创新能力等）。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根据企业实际情况和评估目的，合理分配各指标的权重。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包括定量评估（如财务分析、比率分析等）和定性评估（如问卷调查、专家评价等）。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制定评估计划，收集评估数据，进行数据处理与分析，撰写评估报告，提出改进建议并反馈给企业。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https://d.book118.com/928044127074006041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2024-09-20T09:26:25.426</cp:lastPrinted>
  <dcterms:created xsi:type="dcterms:W3CDTF">2024-09-20T01:26:25Z</dcterms:created>
  <dcterms:modified xsi:type="dcterms:W3CDTF">2024-09-20T01:26:27Z</dcterms:modified>
</cp:coreProperties>
</file>