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0FA54-5A5E-4EF8-8EA8-E0C7A32C7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E9D10B-1295-4795-A4E4-9E2E9B732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7BDEA-D73A-4643-B95D-6931E0EF9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91EAB-3B6F-4E5D-99F9-56C2C48C3D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1DA937-D9D8-417A-96FE-D2448FB90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F49808-6D58-44B5-B739-FDE9117BF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BCF33D-22A0-4C0C-9D55-CD58E083F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BF482-68F6-4267-995F-788DAF3F7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4AC564-F97F-4352-9E63-BCCD8755E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B2D6B5-E044-4849-B1BE-42720A6F4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54FCDF-9FC4-40C1-B0CA-1A81A9AD6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04503104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如何在自媒体创作中保持创新与原创性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理解创新与原创性的重要性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寻找创新与原创性的方法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培养创新与原创性的习惯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实践创新与原创性的技巧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应对创新与原创性的挑战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理解创新与原创性的重要性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在自媒体创作中，创新是指引入新的观点、方法和表达方式，打破传统思维模式，为读者带来新的思考和启发。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原创性强调的是内容的独特性和差异性，即自媒体作品应具有独特的内容和表达方式，避免与他人作品的雷同或抄袭。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原创性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创新与原创性的定义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创新和原创性的内容能够吸引读者的注意力，满足他们对新鲜事物的追求，从而增加自媒体的影响力和关注度。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964" r="1296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吸引读者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保持创新和原创性有助于提升自媒体的品牌形象，使读者对自媒体产生信任感和认同感。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提高品牌形象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8418" r="2841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在自媒体领域，创新和原创性是形成竞争优势的关键因素，能够使自媒体在众多竞争者中脱颖而出。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创造竞争优势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创新与原创性在自媒体中的价值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创新与原创性对自媒体的影响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提升内容质量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创新和原创性有助于提升自媒体的内容质量，使作品更具深度和价值，满足读者对高质量内容的需求。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增强可读性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创新和原创性的内容能够增强可读性，使读者更容易理解和接受自媒体的观点和信息。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促进传播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创新和原创性的内容有助于促进自媒体的传播，扩大其覆盖面和影响力，从而提升自媒体的商业价值。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寻找创新与原创性的方法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了解目标受众的兴趣、需求和习惯是保持创新与原创性的关键。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目标受众的喜好、关注点以及他们所追求的内容形式，能够更好地把握他们的需求，创造出更符合他们口味的内容。同时，了解受众的反馈和意见，不断调整和优化内容，也是保持创新与原创性的重要手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深入了解目标受众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不断尝试新的内容形式，能够让自媒体创作更具创新性和原创性。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自媒体平台的不断发展和变化，新的内容形式也不断涌现。例如，短视频、直播、互动剧等新兴内容形式，能够为自媒体创作提供更多的可能性。通过不断尝试新的内容形式，能够让自媒体创作更具新鲜感和吸引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探索新的内容形式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运用不同的表达方式来呈现内容，能够让自媒体创作更具创新性和原创性。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内容形式的创新，表达方式的创新同样重要。通过运用不同的语言风格、视觉效果、音效等手段，能够让自媒体创作更具表现力和感染力。同时，结合不同的媒介和平台特点，也能够让自媒体创作更具特色和个性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尝试新的表达方式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关注行业动态和趋势，能够让自媒体创作更具创新性和原创性。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创作需要紧跟时代潮流和行业动态，了解最新的技术、平台和趋势，能够为创作提供更多的灵感和方向。同时，关注同行的优秀作品和创新实践，也能够为自媒体创作提供借鉴和参考，激发更多的创意和灵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保持对行业的关注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培养创新与原创性的习惯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保持对周围事物的敏感和好奇心，不断探索新的领域和话题，为创作提供源源不断的灵感。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对社会热点、行业动态和用户需求保持关注，了解最新的趋势和变化，以便在创作中融入新鲜元素。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保持好奇心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https://d.book118.com/928045031043006046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2024-09-27T03:09:02.028</cp:lastPrinted>
  <dcterms:created xsi:type="dcterms:W3CDTF">2024-09-26T19:09:02Z</dcterms:created>
  <dcterms:modified xsi:type="dcterms:W3CDTF">2024-09-26T19:09:04Z</dcterms:modified>
</cp:coreProperties>
</file>