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6CE4A5-2C5D-42D9-B036-A2090300F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B21D95-3DC5-4EE0-9A3F-660DC16C4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15BD63-430E-44ED-ACFD-B37407D5F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FD54FE-4430-46A9-8248-B4F1B01A98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F0A2D7-1368-4F94-A391-92261E61EA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5A625E-4961-4EC0-8679-368EA76987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35961D-FAAF-437C-B6C6-09C3C7A8C7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510942-1DD8-4D01-B0D3-0954D1558C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8320DB-CBD7-4C5C-AF58-734A8880E6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20EB2B-232C-4E72-9D60-531EC6F6C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2502EB-6DB8-4BC0-9384-298A29470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4601214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新生婴黄疸预防与护理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新生婴黄疸的成因</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新生婴黄疸的预防</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新生婴黄疸的护理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新生婴黄疸的注意事项</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新生婴黄疸的误区与澄清</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黄疸是新生儿中常见的问题，可能导致严重的健康问题，甚至威胁生命。因此，预防和正确护理黄疸对于新生儿的健康至关重要。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随着医学知识的普及和医疗技术的进步，越来越多的家长开始关注新生儿的黄疸问题。了解黄疸的预防和护理方法，对于保障新生儿的健康具有重要意义。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562" r="195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黄疸是由于新生儿肝脏功能尚未完全发育，导致胆红素代谢异常，引起皮肤、巩膜等部位发黄的现象。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概述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黄疸分为生理性黄疸和病理性黄疸两种类型。生理性黄疸通常在出生后2-3天出现，一周左右自行消退；而病理性黄疸则可能持续时间较长，需要医疗干预。预防和正确的护理可以降低新生儿黄疸的风险，减轻症状，避免并发症的发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新生婴黄疸的成因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生理性黄疸是新生儿期最常见的现象，主要是由于新生儿肝脏功能发育不全，胆红素代谢异常引起。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生理性黄疸通常在出生后2-3天出现，4-5天达到高峰，7-10天自然消退。宝宝除了皮肤发黄外，无其他症状，精神状态良好，食欲正常。</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生理性黄疸</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612" r="26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501" r="2750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61" r="2906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病理性黄疸是由于疾病或某些原因导致胆红素代谢异常，引起血清中胆红素水平异常升高。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病理性黄疸出现时间早，持续时间长，可能伴随其他症状，如精神萎靡、食欲不振、呼吸困难等。需要及早就医检查和治疗。</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病理性黄疸</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母乳性黄疸是由于母乳喂养不当或母乳中某些成分影响胆红素代谢所致。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母乳性黄疸通常在出生后4-7天出现，持续时间较长，可达2-3个月。宝宝除了皮肤发黄外，无其他症状，精神状态良好，食欲正常。需要暂停母乳喂养一段时间，观察黄疸变化。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母乳性黄疸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新生婴黄疸的预防</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921" b="592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3" b="252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807" b="780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孕期预防</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保持健康的生活方式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孕妇应保持健康的生活方式，包括均衡饮食、适量运动、充足休息等，以降低新生儿黄疸的风险。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避免孕期感染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孕期感染可能导致新生儿黄疸，因此孕妇应尽量避免感染，注意个人卫生和环境卫生。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定期产检</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定期产检有助于及时发现和预防孕期并发症，降低新生儿黄疸的风险。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及时处理胎儿窘迫</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胎儿窘迫可能导致新生儿黄疸，因此应及时发现和处理胎儿窘迫。</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保持新生儿体温稳定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新生儿出生后应保持体温稳定，以免影响胆红素代谢。</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避免产伤</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分娩过程中尽量避免产伤，以免影响新生儿的血液循环和胆红素代谢。</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分娩预防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注意观察新生儿黄疸情况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新生儿出生后应密切观察黄疸情况，及时发现并处理黄疸。</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早期喂养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新生儿出生后应尽早开始喂养，促进肠道蠕动和胆红素排泄。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保持新生儿排便通畅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新生儿排便通畅有助于胆红素排泄，降低新生儿黄疸的风险。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产后预防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https://d.book118.com/928046012140006040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2024-09-19T13:27:02.253</cp:lastPrinted>
  <dcterms:created xsi:type="dcterms:W3CDTF">2024-09-19T05:27:02Z</dcterms:created>
  <dcterms:modified xsi:type="dcterms:W3CDTF">2024-09-19T05:27:04Z</dcterms:modified>
</cp:coreProperties>
</file>