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008E19E-010E-4097-8892-0683E199AA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BF8EE7-0F19-4173-AC2E-F88013FE44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667DF2-E1B5-492B-AE03-47026E069D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4D7490-7873-470F-913A-291BD3E108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D8021E-FA76-4B2F-B2E7-021FFEDEB8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3D4CE7-4080-4C19-B6FB-5E2053B2E39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D456F13-FF9A-4B8A-ADCC-46B86971836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5B114E-3D05-441A-ABFE-CFDDD75862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170B1E-475E-4122-ACE5-C7971D3283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C6943F-4BF3-48A3-9B26-87BFB3CF4F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01A689-5100-4403-AFF4-6D520C1E3D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046043113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脑机接口技术的最新发展</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脑机接口技术定义与分类
 最新脑机接口技术研发进展
 高精度神经信号采集技术介绍
 低侵入式脑机接口技术详解
 脑电图解析算法的研究现状
 脑机接口在医疗领域的应用案例
 脑机接口对人工智能的影响分析
 未来脑机接口技术发展趋势展望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脑机接口技术定义与分类</a:t>
            </a:r>
          </a:p>
        </p:txBody>
      </p:sp>
      <p:sp>
        <p:nvSpPr>
          <p:cNvPr id="3" name="Subtitle 2"/>
          <p:cNvSpPr>
            <a:spLocks noGrp="1"/>
          </p:cNvSpPr>
          <p:nvPr>
            <p:ph type="subTitle" idx="1"/>
          </p:nvPr>
        </p:nvSpPr>
        <p:spPr/>
        <p:txBody>
          <a:bodyPr/>
          <a:lstStyle/>
          <a:p>
            <a:r>
              <a:t>脑机接口技术的最新发展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脑机接口技术定义与分类</a:t>
            </a:r>
          </a:p>
        </p:txBody>
      </p:sp>
      <p:sp>
        <p:nvSpPr>
          <p:cNvPr id="3" name="Content Placeholder 2"/>
          <p:cNvSpPr>
            <a:spLocks noGrp="1"/>
          </p:cNvSpPr>
          <p:nvPr>
            <p:ph sz="half" idx="2"/>
          </p:nvPr>
        </p:nvSpPr>
        <p:spPr/>
        <p:txBody>
          <a:bodyPr/>
          <a:lstStyle/>
          <a:p>
            <a:r>
              <a:t>1.脑机接口（Brain-ComputerInterface，BCI）是一种新兴的技术领域，旨在通过直接测量和解码大脑活动来建立人与计算机之间的交流和控制通道。</a:t>
            </a:r>
          </a:p>
          <a:p>
            <a:r>
              <a:t>2.BCI技术的关键在于从大脑信号中提取有意义的信息，并将其转化为可执行的命令或反馈信息。这种交互方式无需经过传统的肢体运动途径，因此对于患有神经损伤、肌肉疾病等身体障碍的人士具有巨大的应用潜力。</a:t>
            </a:r>
          </a:p>
          <a:p>
            <a:r>
              <a:t>3.BCI技术不仅可以用于医疗康复领域，还可以应用于虚拟现实、游戏控制、智能家居等多个领域，具有广泛的应用前景。</a:t>
            </a:r>
          </a:p>
          <a:p>
            <a:r>
              <a:t>【脑机接口分类】：</a:t>
            </a:r>
          </a:p>
          <a:p>
            <a:r>
              <a:t>,</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【脑机接口技术定义】：,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最新脑机接口技术研发进展</a:t>
            </a:r>
          </a:p>
        </p:txBody>
      </p:sp>
      <p:sp>
        <p:nvSpPr>
          <p:cNvPr id="3" name="Subtitle 2"/>
          <p:cNvSpPr>
            <a:spLocks noGrp="1"/>
          </p:cNvSpPr>
          <p:nvPr>
            <p:ph type="subTitle" idx="1"/>
          </p:nvPr>
        </p:nvSpPr>
        <p:spPr/>
        <p:txBody>
          <a:bodyPr/>
          <a:lstStyle/>
          <a:p>
            <a:r>
              <a:t>脑机接口技术的最新发展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最新脑机接口技术研发进展</a:t>
            </a:r>
          </a:p>
        </p:txBody>
      </p:sp>
      <p:sp>
        <p:nvSpPr>
          <p:cNvPr id="3" name="Text Placeholder 2"/>
          <p:cNvSpPr>
            <a:spLocks noGrp="1"/>
          </p:cNvSpPr>
          <p:nvPr>
            <p:ph type="body" idx="1"/>
          </p:nvPr>
        </p:nvSpPr>
        <p:spPr/>
        <p:txBody>
          <a:bodyPr/>
          <a:lstStyle/>
          <a:p>
            <a:r>
              <a:t>【非侵入式脑机接口技术】：</a:t>
            </a:r>
          </a:p>
        </p:txBody>
      </p:sp>
      <p:sp>
        <p:nvSpPr>
          <p:cNvPr id="4" name="Content Placeholder 3"/>
          <p:cNvSpPr>
            <a:spLocks noGrp="1"/>
          </p:cNvSpPr>
          <p:nvPr>
            <p:ph sz="half" idx="2"/>
          </p:nvPr>
        </p:nvSpPr>
        <p:spPr/>
        <p:txBody>
          <a:bodyPr/>
          <a:lstStyle/>
          <a:p>
            <a:r>
              <a:t>1.非侵入式脑电图（EEG）技术在脑机接口领域中的应用越来越广泛，其优点是无需植入硬件设备，降低了手术风险和成本。</a:t>
            </a:r>
          </a:p>
          <a:p>
            <a:r>
              <a:t>2.随着机器学习算法的进步，非侵入式脑机接口的性能得到了显著提高，可以实现更复杂的任务控制，例如虚拟现实环境下的手部动作模拟、智能家居控制等。</a:t>
            </a:r>
          </a:p>
          <a:p>
            <a:r>
              <a:t>3.未来，非侵入式脑机接口将朝着更高的精度和稳定性方向发展，有望成为人机交互的新一代核心技术。</a:t>
            </a:r>
          </a:p>
          <a:p>
            <a:r>
              <a:t>【侵入式脑机接口技术】：</a:t>
            </a:r>
          </a:p>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高精度神经信号采集技术介绍</a:t>
            </a:r>
          </a:p>
        </p:txBody>
      </p:sp>
      <p:sp>
        <p:nvSpPr>
          <p:cNvPr id="3" name="Subtitle 2"/>
          <p:cNvSpPr>
            <a:spLocks noGrp="1"/>
          </p:cNvSpPr>
          <p:nvPr>
            <p:ph type="subTitle" idx="1"/>
          </p:nvPr>
        </p:nvSpPr>
        <p:spPr/>
        <p:txBody>
          <a:bodyPr/>
          <a:lstStyle/>
          <a:p>
            <a:r>
              <a:t>脑机接口技术的最新发展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高精度神经信号采集技术介绍</a:t>
            </a:r>
          </a:p>
        </p:txBody>
      </p:sp>
      <p:sp>
        <p:nvSpPr>
          <p:cNvPr id="3" name="Text Placeholder 2"/>
          <p:cNvSpPr>
            <a:spLocks noGrp="1"/>
          </p:cNvSpPr>
          <p:nvPr>
            <p:ph type="body" idx="1"/>
          </p:nvPr>
        </p:nvSpPr>
        <p:spPr/>
        <p:txBody>
          <a:bodyPr/>
          <a:lstStyle/>
          <a:p>
            <a:r>
              <a:t>非侵入式神经信号采集技术</a:t>
            </a:r>
          </a:p>
        </p:txBody>
      </p:sp>
      <p:sp>
        <p:nvSpPr>
          <p:cNvPr id="4" name="Content Placeholder 3"/>
          <p:cNvSpPr>
            <a:spLocks noGrp="1"/>
          </p:cNvSpPr>
          <p:nvPr>
            <p:ph sz="half" idx="2"/>
          </p:nvPr>
        </p:nvSpPr>
        <p:spPr/>
        <p:txBody>
          <a:bodyPr/>
          <a:lstStyle/>
          <a:p>
            <a:r>
              <a:t>1.电生理学原理：基于头皮电信号，如EEG、EOG和EMG等来研究大脑活动。</a:t>
            </a:r>
          </a:p>
          <a:p>
            <a:r>
              <a:t>2.技术发展趋势：向着更精确的空间分辨率和更高的时间分辨率方向发展。</a:t>
            </a:r>
          </a:p>
          <a:p>
            <a:r>
              <a:t>3.应用场景扩展：逐渐应用于运动控制、情绪识别、辅助诊断等领域。</a:t>
            </a:r>
          </a:p>
          <a:p/>
        </p:txBody>
      </p:sp>
      <p:sp>
        <p:nvSpPr>
          <p:cNvPr id="5" name="Text Placeholder 4"/>
          <p:cNvSpPr>
            <a:spLocks noGrp="1"/>
          </p:cNvSpPr>
          <p:nvPr>
            <p:ph type="body" idx="3"/>
          </p:nvPr>
        </p:nvSpPr>
        <p:spPr/>
        <p:txBody>
          <a:bodyPr/>
          <a:lstStyle/>
          <a:p>
            <a:r>
              <a:t>微电极阵列技术</a:t>
            </a:r>
          </a:p>
        </p:txBody>
      </p:sp>
      <p:sp>
        <p:nvSpPr>
          <p:cNvPr id="6" name="Content Placeholder 5"/>
          <p:cNvSpPr>
            <a:spLocks noGrp="1"/>
          </p:cNvSpPr>
          <p:nvPr>
            <p:ph sz="half" idx="4"/>
          </p:nvPr>
        </p:nvSpPr>
        <p:spPr/>
        <p:txBody>
          <a:bodyPr/>
          <a:lstStyle/>
          <a:p>
            <a:r>
              <a:t>1.高精度采集：通过微型电极阵列直接记录单个神经元的放电活动。</a:t>
            </a:r>
          </a:p>
          <a:p>
            <a:r>
              <a:t>2.实时反馈：能够实现实时监测和解析神经信号，提高数据质量。</a:t>
            </a:r>
          </a:p>
          <a:p>
            <a:r>
              <a:t>3.生物相容性：材料选择与生物体兼容性高的材料，降低长期植入的风险。</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高精度神经信号采集技术介绍</a:t>
            </a:r>
          </a:p>
        </p:txBody>
      </p:sp>
      <p:sp>
        <p:nvSpPr>
          <p:cNvPr id="3" name="Text Placeholder 2"/>
          <p:cNvSpPr>
            <a:spLocks noGrp="1"/>
          </p:cNvSpPr>
          <p:nvPr>
            <p:ph type="body" idx="1"/>
          </p:nvPr>
        </p:nvSpPr>
        <p:spPr/>
        <p:txBody>
          <a:bodyPr/>
          <a:lstStyle/>
          <a:p>
            <a:r>
              <a:t>光学成像技术</a:t>
            </a:r>
          </a:p>
        </p:txBody>
      </p:sp>
      <p:sp>
        <p:nvSpPr>
          <p:cNvPr id="4" name="Content Placeholder 3"/>
          <p:cNvSpPr>
            <a:spLocks noGrp="1"/>
          </p:cNvSpPr>
          <p:nvPr>
            <p:ph sz="half" idx="2"/>
          </p:nvPr>
        </p:nvSpPr>
        <p:spPr/>
        <p:txBody>
          <a:bodyPr/>
          <a:lstStyle/>
          <a:p>
            <a:r>
              <a:t>1.光学原理：利用荧光标记或者钙离子敏感染料来可视化神经元群体的活动。</a:t>
            </a:r>
          </a:p>
          <a:p>
            <a:r>
              <a:t>2.空间分辨率：提供高空间分辨率的神经信号图像，有助于理解神经网络结构。</a:t>
            </a:r>
          </a:p>
          <a:p>
            <a:r>
              <a:t>3.动态观察：实时记录神经活动过程中的变化，为科学研究提供更多可能。</a:t>
            </a:r>
          </a:p>
          <a:p/>
        </p:txBody>
      </p:sp>
      <p:sp>
        <p:nvSpPr>
          <p:cNvPr id="5" name="Text Placeholder 4"/>
          <p:cNvSpPr>
            <a:spLocks noGrp="1"/>
          </p:cNvSpPr>
          <p:nvPr>
            <p:ph type="body" idx="3"/>
          </p:nvPr>
        </p:nvSpPr>
        <p:spPr/>
        <p:txBody>
          <a:bodyPr/>
          <a:lstStyle/>
          <a:p>
            <a:r>
              <a:t>基因编辑技术</a:t>
            </a:r>
          </a:p>
        </p:txBody>
      </p:sp>
      <p:sp>
        <p:nvSpPr>
          <p:cNvPr id="6" name="Content Placeholder 5"/>
          <p:cNvSpPr>
            <a:spLocks noGrp="1"/>
          </p:cNvSpPr>
          <p:nvPr>
            <p:ph sz="half" idx="4"/>
          </p:nvPr>
        </p:nvSpPr>
        <p:spPr/>
        <p:txBody>
          <a:bodyPr/>
          <a:lstStyle/>
          <a:p>
            <a:r>
              <a:t>1.CRISPR-Cas9系统：可对特定基因进行精准修饰，揭示神经生物学机制。</a:t>
            </a:r>
          </a:p>
          <a:p>
            <a:r>
              <a:t>2.功能性神经影像：结合基因编辑技术，构建报告基因模型以研究神经环路功能。</a:t>
            </a:r>
          </a:p>
          <a:p>
            <a:r>
              <a:t>3.治疗应用：有望在神经系统疾病的治疗中发挥重要作用。</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高精度神经信号采集技术介绍</a:t>
            </a:r>
          </a:p>
        </p:txBody>
      </p:sp>
      <p:sp>
        <p:nvSpPr>
          <p:cNvPr id="3" name="Text Placeholder 2"/>
          <p:cNvSpPr>
            <a:spLocks noGrp="1"/>
          </p:cNvSpPr>
          <p:nvPr>
            <p:ph type="body" idx="1"/>
          </p:nvPr>
        </p:nvSpPr>
        <p:spPr/>
        <p:txBody>
          <a:bodyPr/>
          <a:lstStyle/>
          <a:p>
            <a:r>
              <a:t>多模态融合技术</a:t>
            </a:r>
          </a:p>
        </p:txBody>
      </p:sp>
      <p:sp>
        <p:nvSpPr>
          <p:cNvPr id="4" name="Content Placeholder 3"/>
          <p:cNvSpPr>
            <a:spLocks noGrp="1"/>
          </p:cNvSpPr>
          <p:nvPr>
            <p:ph sz="half" idx="2"/>
          </p:nvPr>
        </p:nvSpPr>
        <p:spPr/>
        <p:txBody>
          <a:bodyPr/>
          <a:lstStyle/>
          <a:p>
            <a:r>
              <a:t>1.数据互补：将多种神经信号采集技术结合起来，弥补单一方法的不足。</a:t>
            </a:r>
          </a:p>
          <a:p>
            <a:r>
              <a:t>2.整体视角：从多个角度深入探究脑部活动的整体特征及其动态演变。</a:t>
            </a:r>
          </a:p>
          <a:p>
            <a:r>
              <a:t>3.跨学科交叉：涉及生物学、物理学、计算机科学等多个领域，推动相关领域的共同发展。</a:t>
            </a:r>
          </a:p>
          <a:p/>
        </p:txBody>
      </p:sp>
      <p:sp>
        <p:nvSpPr>
          <p:cNvPr id="5" name="Text Placeholder 4"/>
          <p:cNvSpPr>
            <a:spLocks noGrp="1"/>
          </p:cNvSpPr>
          <p:nvPr>
            <p:ph type="body" idx="3"/>
          </p:nvPr>
        </p:nvSpPr>
        <p:spPr/>
        <p:txBody>
          <a:bodyPr/>
          <a:lstStyle/>
          <a:p>
            <a:r>
              <a:t>计算神经科学方法</a:t>
            </a:r>
          </a:p>
        </p:txBody>
      </p:sp>
      <p:sp>
        <p:nvSpPr>
          <p:cNvPr id="6" name="Content Placeholder 5"/>
          <p:cNvSpPr>
            <a:spLocks noGrp="1"/>
          </p:cNvSpPr>
          <p:nvPr>
            <p:ph sz="half" idx="4"/>
          </p:nvPr>
        </p:nvSpPr>
        <p:spPr/>
        <p:txBody>
          <a:bodyPr/>
          <a:lstStyle/>
          <a:p>
            <a:r>
              <a:t>1.大数据分析：处理海量神经信号数据，发现潜在规律。</a:t>
            </a:r>
          </a:p>
          <a:p>
            <a:r>
              <a:t>2.模型建立：通过理论建模和仿真模拟来解释复杂的神经活动现象。</a:t>
            </a:r>
          </a:p>
          <a:p>
            <a:r>
              <a:t>3.算法优化：不断改进数据处理算法，提高神经信号采集的准确性和效率。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低侵入式脑机接口技术详解</a:t>
            </a:r>
          </a:p>
        </p:txBody>
      </p:sp>
      <p:sp>
        <p:nvSpPr>
          <p:cNvPr id="3" name="Subtitle 2"/>
          <p:cNvSpPr>
            <a:spLocks noGrp="1"/>
          </p:cNvSpPr>
          <p:nvPr>
            <p:ph type="subTitle" idx="1"/>
          </p:nvPr>
        </p:nvSpPr>
        <p:spPr/>
        <p:txBody>
          <a:bodyPr/>
          <a:lstStyle/>
          <a:p>
            <a:r>
              <a:t>脑机接口技术的最新发展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低侵入式脑机接口技术详解</a:t>
            </a:r>
          </a:p>
        </p:txBody>
      </p:sp>
      <p:sp>
        <p:nvSpPr>
          <p:cNvPr id="3" name="Text Placeholder 2"/>
          <p:cNvSpPr>
            <a:spLocks noGrp="1"/>
          </p:cNvSpPr>
          <p:nvPr>
            <p:ph type="body" idx="1"/>
          </p:nvPr>
        </p:nvSpPr>
        <p:spPr/>
        <p:txBody>
          <a:bodyPr/>
          <a:lstStyle/>
          <a:p>
            <a:r>
              <a:t>低侵入式脑机接口技术的定义和分类</a:t>
            </a:r>
          </a:p>
        </p:txBody>
      </p:sp>
      <p:sp>
        <p:nvSpPr>
          <p:cNvPr id="4" name="Content Placeholder 3"/>
          <p:cNvSpPr>
            <a:spLocks noGrp="1"/>
          </p:cNvSpPr>
          <p:nvPr>
            <p:ph sz="half" idx="2"/>
          </p:nvPr>
        </p:nvSpPr>
        <p:spPr/>
        <p:txBody>
          <a:bodyPr/>
          <a:lstStyle/>
          <a:p>
            <a:r>
              <a:t>1.低侵入式脑机接口技术是指通过非手术或微创方式获取大脑信号，并将其转化为计算机指令的技术。</a:t>
            </a:r>
          </a:p>
          <a:p>
            <a:r>
              <a:t>2.根据信号采集的方式，低侵入式脑机接口技术可以分为头皮电极、皮下电极、颅外近红外光谱等多种类型。</a:t>
            </a:r>
          </a:p>
          <a:p/>
        </p:txBody>
      </p:sp>
      <p:sp>
        <p:nvSpPr>
          <p:cNvPr id="5" name="Text Placeholder 4"/>
          <p:cNvSpPr>
            <a:spLocks noGrp="1"/>
          </p:cNvSpPr>
          <p:nvPr>
            <p:ph type="body" idx="3"/>
          </p:nvPr>
        </p:nvSpPr>
        <p:spPr/>
        <p:txBody>
          <a:bodyPr/>
          <a:lstStyle/>
          <a:p>
            <a:r>
              <a:t>低侵入式脑机接口技术的优势与局限性</a:t>
            </a:r>
          </a:p>
        </p:txBody>
      </p:sp>
      <p:sp>
        <p:nvSpPr>
          <p:cNvPr id="6" name="Content Placeholder 5"/>
          <p:cNvSpPr>
            <a:spLocks noGrp="1"/>
          </p:cNvSpPr>
          <p:nvPr>
            <p:ph sz="half" idx="4"/>
          </p:nvPr>
        </p:nvSpPr>
        <p:spPr/>
        <p:txBody>
          <a:bodyPr/>
          <a:lstStyle/>
          <a:p>
            <a:r>
              <a:t>1.优势在于无需进行开颅手术，降低了风险和副作用，且更容易被患者接受。</a:t>
            </a:r>
          </a:p>
          <a:p>
            <a:r>
              <a:t>2.局限性主要表现在信号质量较差，难以获取深层次的大脑活动信息，以及信号处理技术需要进一步提高。</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低侵入式脑机接口技术详解</a:t>
            </a:r>
          </a:p>
        </p:txBody>
      </p:sp>
      <p:sp>
        <p:nvSpPr>
          <p:cNvPr id="3" name="Text Placeholder 2"/>
          <p:cNvSpPr>
            <a:spLocks noGrp="1"/>
          </p:cNvSpPr>
          <p:nvPr>
            <p:ph type="body" idx="1"/>
          </p:nvPr>
        </p:nvSpPr>
        <p:spPr/>
        <p:txBody>
          <a:bodyPr/>
          <a:lstStyle/>
          <a:p>
            <a:r>
              <a:t>低侵入式脑机接口技术的应用领域</a:t>
            </a:r>
          </a:p>
        </p:txBody>
      </p:sp>
      <p:sp>
        <p:nvSpPr>
          <p:cNvPr id="4" name="Content Placeholder 3"/>
          <p:cNvSpPr>
            <a:spLocks noGrp="1"/>
          </p:cNvSpPr>
          <p:nvPr>
            <p:ph sz="half" idx="2"/>
          </p:nvPr>
        </p:nvSpPr>
        <p:spPr/>
        <p:txBody>
          <a:bodyPr/>
          <a:lstStyle/>
          <a:p>
            <a:r>
              <a:t>1.康复医疗：如用于辅助运动障碍患者的康复训练。</a:t>
            </a:r>
          </a:p>
          <a:p>
            <a:r>
              <a:t>2.辅助沟通：帮助语言障碍患者实现与外界的沟通交流。</a:t>
            </a:r>
          </a:p>
          <a:p>
            <a:r>
              <a:t>3.娱乐游戏：应用于虚拟现实等娱乐领域，提升用户体验。</a:t>
            </a:r>
          </a:p>
          <a:p/>
        </p:txBody>
      </p:sp>
      <p:sp>
        <p:nvSpPr>
          <p:cNvPr id="5" name="Text Placeholder 4"/>
          <p:cNvSpPr>
            <a:spLocks noGrp="1"/>
          </p:cNvSpPr>
          <p:nvPr>
            <p:ph type="body" idx="3"/>
          </p:nvPr>
        </p:nvSpPr>
        <p:spPr/>
        <p:txBody>
          <a:bodyPr/>
          <a:lstStyle/>
          <a:p>
            <a:r>
              <a:t>低侵入式脑机接口技术的研究进展</a:t>
            </a:r>
          </a:p>
        </p:txBody>
      </p:sp>
      <p:sp>
        <p:nvSpPr>
          <p:cNvPr id="6" name="Content Placeholder 5"/>
          <p:cNvSpPr>
            <a:spLocks noGrp="1"/>
          </p:cNvSpPr>
          <p:nvPr>
            <p:ph sz="half" idx="4"/>
          </p:nvPr>
        </p:nvSpPr>
        <p:spPr/>
        <p:txBody>
          <a:bodyPr/>
          <a:lstStyle/>
          <a:p>
            <a:r>
              <a:t>1.近年来，研究者们正在不断探索新型传感器材料和信号处理算法，以提高低侵入式脑机接口技术的性能。</a:t>
            </a:r>
          </a:p>
          <a:p>
            <a:r>
              <a:t>2.针对不同应用场景的需求，研究人员也正在进行针对性的技术优化和设计。</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低侵入式脑机接口技术详解</a:t>
            </a:r>
          </a:p>
        </p:txBody>
      </p:sp>
      <p:sp>
        <p:nvSpPr>
          <p:cNvPr id="3" name="Text Placeholder 2"/>
          <p:cNvSpPr>
            <a:spLocks noGrp="1"/>
          </p:cNvSpPr>
          <p:nvPr>
            <p:ph type="body" idx="1"/>
          </p:nvPr>
        </p:nvSpPr>
        <p:spPr/>
        <p:txBody>
          <a:bodyPr/>
          <a:lstStyle/>
          <a:p>
            <a:r>
              <a:t>低侵入式脑机接口技术的伦理和社会影响</a:t>
            </a:r>
          </a:p>
        </p:txBody>
      </p:sp>
      <p:sp>
        <p:nvSpPr>
          <p:cNvPr id="4" name="Content Placeholder 3"/>
          <p:cNvSpPr>
            <a:spLocks noGrp="1"/>
          </p:cNvSpPr>
          <p:nvPr>
            <p:ph sz="half" idx="2"/>
          </p:nvPr>
        </p:nvSpPr>
        <p:spPr/>
        <p:txBody>
          <a:bodyPr/>
          <a:lstStyle/>
          <a:p>
            <a:r>
              <a:t>1.使用脑机接口技术可能涉及个人隐私保护和数据安全等问题，需要进行相应的法规制定和监管。</a:t>
            </a:r>
          </a:p>
          <a:p>
            <a:r>
              <a:t>2.技术的发展也将带来社会公平性的挑战，例如，可能会加大社会差距，使得部分人拥有更多的能力优势。</a:t>
            </a:r>
          </a:p>
          <a:p/>
        </p:txBody>
      </p:sp>
      <p:sp>
        <p:nvSpPr>
          <p:cNvPr id="5" name="Text Placeholder 4"/>
          <p:cNvSpPr>
            <a:spLocks noGrp="1"/>
          </p:cNvSpPr>
          <p:nvPr>
            <p:ph type="body" idx="3"/>
          </p:nvPr>
        </p:nvSpPr>
        <p:spPr/>
        <p:txBody>
          <a:bodyPr/>
          <a:lstStyle/>
          <a:p>
            <a:r>
              <a:t>低侵入式脑机接口技术的未来发展趋势</a:t>
            </a:r>
          </a:p>
        </p:txBody>
      </p:sp>
      <p:sp>
        <p:nvSpPr>
          <p:cNvPr id="6" name="Content Placeholder 5"/>
          <p:cNvSpPr>
            <a:spLocks noGrp="1"/>
          </p:cNvSpPr>
          <p:nvPr>
            <p:ph sz="half" idx="4"/>
          </p:nvPr>
        </p:nvSpPr>
        <p:spPr/>
        <p:txBody>
          <a:bodyPr/>
          <a:lstStyle/>
          <a:p>
            <a:r>
              <a:t>1.随着人工智能和大数据技术的发展，低侵入式脑机接口技术有望实现更高效、精确的数据处理和分析。</a:t>
            </a:r>
          </a:p>
          <a:p>
            <a:r>
              <a:t>2.预计未来将在更多领域得到应用，包括教育、工作、健康等领域，改变人类的生活方式。</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https://d.book118.com/928046043113006047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15</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脑机接口技术定义与分类</vt:lpstr>
      <vt:lpstr> 脑机接口技术定义与分类</vt:lpstr>
      <vt:lpstr> 最新脑机接口技术研发进展</vt:lpstr>
      <vt:lpstr> 最新脑机接口技术研发进展</vt:lpstr>
      <vt:lpstr> 高精度神经信号采集技术介绍</vt:lpstr>
      <vt:lpstr> 高精度神经信号采集技术介绍</vt:lpstr>
      <vt:lpstr> 高精度神经信号采集技术介绍</vt:lpstr>
      <vt:lpstr> 高精度神经信号采集技术介绍</vt:lpstr>
      <vt:lpstr> 低侵入式脑机接口技术详解</vt:lpstr>
      <vt:lpstr> 低侵入式脑机接口技术详解</vt:lpstr>
      <vt:lpstr> 低侵入式脑机接口技术详解</vt:lpstr>
      <vt:lpstr> 低侵入式脑机接口技术详解</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2024-09-29T02:00:05.623</cp:lastPrinted>
  <dcterms:created xsi:type="dcterms:W3CDTF">2024-09-28T18:00:05Z</dcterms:created>
  <dcterms:modified xsi:type="dcterms:W3CDTF">2024-09-28T18:00:07Z</dcterms:modified>
</cp:coreProperties>
</file>