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B222A-5AA5-4ADC-BE9E-684772489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807B6-3043-4C9C-915C-D576A85EB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3AE1F-FAC1-4D50-9913-25C3CC671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72E85-E163-4493-98DD-1E1CEA753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248688-BA56-4257-AEF5-12A563383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F39791-000E-4A61-AF8F-BE74AA068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ACD0D7-2C78-4450-A4AA-2B81B1A48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A4935-D01F-46C4-B5A5-582E72E39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6A5BF-3139-4591-B9D4-071EFF5F0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B49BF-E3CB-4AC5-A5D3-5119A63A7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6420C-5CC0-4B87-BF09-CF43ACF2F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4713302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校本培训中的教师主体性的个案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校本培训中教师主体性现状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个案分析：某校校本培训实践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教师主体性对校本培训效果的影响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提升校本培训中教师主体性的策略建议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校本培训是指学校组织教师进行教育教学技能、教育科研能力和职业道德等方面的培训，以提高教师的专业素养和教育教学能力。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校本培训是教师专业发展的重要途径，有助于提高教师的教育教学水平，促进学校的发展和学生的成长。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校本培训背景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校本培训的意义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校本培训的定义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教师主体性是指教师在教育教学过程中所表现出的自主性、能动性和创造性，是教师对自身教育教学活动的自我认知、自我监控和自我调节。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教师主体性的定义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师主体性表现为教师在教育教学过程中的自主性，能够自主选择教学内容、教学方法和教学策略；同时表现为教师在教育教学过程中的能动性，能够积极思考、主动探索和不断创新；还表现为教师在教育教学过程中的创造性，能够根据自身的教学经验和学生的实际情况，创造性地开展教育教学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教师主体性的表现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教师主体性概念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校本培训中教师主体性现状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372" r="323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3484" r="334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以学校教育教学实践为基础，结合教师专业发展需求，制定培训计划和课程。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采用讲座、研讨、观摩、实践等多种形式，注重理论与实践相结合。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培训形式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校本培训内容与形式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教师普遍认识到校本培训的重要性，积极参与各项培训活动。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教师主动学习、思考，将所学知识运用到教学实践中，提高教学效果。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教师参与度与积极性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教师有权选择参加哪些培训课程，根据自己的需求和兴趣进行个性化学习。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自主选择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主动参与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7875" r="17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教师主动参与培训活动，与同行交流、分享经验，形成良好的学习氛围。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教师对自己的教学实践进行反思，发现问题并寻求解决方案，促进自身专业成长。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教师主体性体现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个案分析：某校校本培训实践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提高教师教育教学能力，促进学校发展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教育教学理论、教学方法、教育技术等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6938" r="6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教师自愿报名参加，学校组织者制定培训计划和方案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采用讲座、研讨、观摩等多种形式，鼓励教师互动和交流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培训过程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对参加培训的教师进行跟踪评估，提供个性化指导和帮助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后期跟踪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教师参与过程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https://d.book118.com/928047133022006025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2024-09-01T15:42:05.626</cp:lastPrinted>
  <dcterms:created xsi:type="dcterms:W3CDTF">2024-09-01T07:42:05Z</dcterms:created>
  <dcterms:modified xsi:type="dcterms:W3CDTF">2024-09-01T07:42:07Z</dcterms:modified>
</cp:coreProperties>
</file>