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3D936-E579-4ACB-B660-B703B8180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C46A3-08EE-4930-8E37-F25302C7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C90B5-452A-4BB9-9E21-2ECAFD6A1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D478E-4100-41E4-A1AF-8CDA7C2C0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33743-ECBB-4EF7-8184-CF9D864CA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24106-2AEC-41C9-AE97-F077D09FD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7EA3E-E829-4906-9861-4F8CC3A26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31BF5-E9BA-47F3-9AF2-72107737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EABF9-5BDD-4AE0-A614-7913337A7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1FD72-CF1B-436E-8F28-AEF041C5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902CF-AADE-4E4D-B9DD-426D32AAA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0124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人工智能现状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人工智能技术原理与核心算法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人工智能在各行业应用案例分析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人工智能技术发展挑战与机遇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人工智能伦理道德问题及治理策略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未来发展趋势预测和战略建议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人工智能（AI）是计算机科学的一个分支，旨在研究、开发能够模拟、延伸和扩展人类智能的理论、方法、技术及应用系统的一门新的技术科学。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人工智能的发展经历了符号主义、连接主义和深度学习三个阶段。随着计算机技术的飞速发展，人工智能得以广泛应用。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人工智能已渗透到各个行业，如自动驾驶、智能家居、智慧医疗、智慧金融、智能制造等。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人工智能的应用不仅提高了工作效率，降低了人力成本，还为人类带来了更便捷的生活体验。同时，人工智能的发展也推动了相关产业的创新与发展。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人工智能技术原理与核心算法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是机器学习的一个分支，它基于人工神经网络，通过组合低层特征形成更加抽象的高层表示属性类别或特征，以发现数据的分布式特征表示。深度学习的最终目标是让机器能够识别和理解各种数据，如文字、图像和声音等，从而实现人工智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已广泛应用于图像识别、语音识别、自然语言处理、推荐系统等多个领域。例如，在图像识别中，通过训练深度神经网络可以识别出图像中的对象并进行分类；在语音识别中，可以利用深度学习技术将声音信号转化为文本信息；在自然语言处理中，深度学习可以实现文本分类、情感分析、机器翻译等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深度学习技术原理及应用场景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自然语言处理（NLP）是人工智能领域的一个重要分支，它研究如何让计算机理解和生成人类语言。NLP技术包括词法分析、句法分析、语义理解等，旨在将人类语言转化为机器可理解的形式，进而实现人机交互。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LP技术已广泛应用于智能客服、智能问答、情感分析、机器翻译等领域。例如，在智能客服中，通过NLP技术可以识别用户的问题并进行自动回答；在智能问答中，可以利用NLP技术对大量文本数据进行挖掘和分析，提供准确的答案；在情感分析中，NLP技术可以识别和分析文本中的情感倾向，用于产品评价、舆情分析等；在机器翻译中，NLP技术可以实现不同语言之间的自动翻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自然语言处理技术原理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自然语言处理技术原理及应用场景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（CV）是人工智能领域的一个重要分支，它研究如何让计算机从图像或视频中获取信息并理解其内容。CV技术包括图像处理、目标检测、图像识别等，旨在将图像或视频转化为机器可理解的形式，进而实现图像或视频内容的自动分析和理解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技术已广泛应用于安防监控、自动驾驶、医疗影像分析等领域。例如，在安防监控中，通过CV技术可以实现对监控视频的自动分析和异常检测；在自动驾驶中，CV技术可以识别道路标志、车辆和行人等，为自动驾驶系统提供感知信息；在医疗影像分析中，CV技术可以对医学影像进行自动分析和诊断，辅助医生进行疾病诊断和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计算机视觉技术原理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计算机视觉技术原理及应用场景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人工智能在各行业应用案例分析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利用人工智能技术，根据投资者的风险偏好、投资目标等个性化因素，提供自动化的投资组合建议，降低投资门槛，提高投资效率。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智能投顾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通过大数据分析、机器学习等技术，对金融市场中的海量数据进行处理和分析，识别潜在风险，为金融机构提供更加精准的风险管理工具。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金融行业：智能投顾、风险管理等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94" r="36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190" r="361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利用深度学习技术对医学影像进行分析和识别，辅助医生进行疾病诊断，提高诊断的准确性和效率。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通过人工智能技术对新药物进行筛选和设计，大大缩短药物研发周期和降低成本，同时提高新药物的疗效和安全性。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医疗行业：辅助诊断、药物研发等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通过分析学生的学习数据和行为习惯，为每个学生提供定制化的学习计划和资源推荐，提高教学效果和学生学习体验。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利用自然语言处理等技术对学生的作业、考试等文本数据进行自动批改和评分，减轻教师负担，提高评估的准确性和公正性。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教育行业：个性化教学、智能评估等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https://d.book118.com/928050124137006035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2024-09-14T22:38:55.022</cp:lastPrinted>
  <dcterms:created xsi:type="dcterms:W3CDTF">2024-09-14T14:38:55Z</dcterms:created>
  <dcterms:modified xsi:type="dcterms:W3CDTF">2024-09-14T14:38:57Z</dcterms:modified>
</cp:coreProperties>
</file>