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E40141-AB52-48C1-943A-C0C2B9029F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BD8535-BCE8-449A-AC43-FC931ABF5F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6A37C9-F742-44FF-AC21-5CCED10286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AFCFAE-9023-4A77-A85B-3B1280D008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2505AA4-5D41-46C2-8167-4F18FA1328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9A40E01-4679-435B-A2D2-371A7DC122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F46FBD6-BBB7-451F-B329-0B6B383592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BE1275-82BE-4F8F-83C5-2BEFB6D224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056A8B-29FB-468A-A0AD-4BBD4FAAC0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721E3C-44F5-46EE-8FEA-395EC7588F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B326C7-286C-4A53-8105-A645051EB3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8051016001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支气管哮喘的治疗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支气管哮喘的简介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支气管哮喘的治疗方法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支气管哮喘的预防措施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支气管哮喘的日常护理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支气管哮喘的案例分析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支气管哮喘的简介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57" r="85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支气管哮喘是一种慢性炎症性疾病，导致气道对各种刺激因素呈现过度的反应性，通常表现为反复发作的喘息、胸闷或咳嗽等症状。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支气管哮喘具有病程长、反复发作、夜间加重等特点，严重影响患者的生活质量。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支气管哮喘具有明显的家族聚集性，遗传因素在发病机制中起重要作用。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遗传因素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包括过敏原、空气污染、吸烟、呼吸道病毒感染等，这些因素可以触发哮喘发作。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环境因素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支气管哮喘的病因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喘息是支气管哮喘最常见的症状，表现为反复发作的喘息、气促，通常在夜间和清晨加重。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喘息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胸闷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4990" b="1499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7250" r="72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患者感到胸部紧束感，呼吸不畅。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多为干咳，有时伴有咳痰。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支气管哮喘的症状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支气管哮喘的治疗方法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98" r="16598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9420" r="19420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这是支气管哮喘治疗的基础药物，通过抑制炎症反应，缓解哮喘症状。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吸入性糖皮质激素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用于快速缓解哮喘急性发作，如沙丁胺醇等。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短效β₂受体激动剂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用于减轻哮喘症状，改善肺功能。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白三烯调节剂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如抗组胺药，用于减轻过敏症状和预防哮喘发作。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抗过敏药物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药物治疗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特异性免疫治疗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通过让患者逐渐接触过敏原，提高对过敏原的耐受性，从而减少或避免哮喘发作。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非特异性免疫治疗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如注射卡介苗或灭活细菌疫苗等，提高机体免疫力，预防感染诱发哮喘。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免疫治疗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对于严重哮喘发作，可能需要机械通气辅助呼吸，以缓解呼吸衰竭。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792" r="79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2958" r="2958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3672" r="13672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机械通气治疗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包括戒烟、避免接触过敏原、保持室内空气清新等，有助于预防哮喘发作。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生活方式调整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对于伴有焦虑、抑郁等心理问题的哮喘患者，心理治疗也是重要的辅助治疗方法。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心理治疗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其他治疗方法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支气管哮喘的预防措施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https://d.book118.com/928051016001006025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2024-09-01T09:29:13.058</cp:lastPrinted>
  <dcterms:created xsi:type="dcterms:W3CDTF">2024-09-01T01:29:13Z</dcterms:created>
  <dcterms:modified xsi:type="dcterms:W3CDTF">2024-09-01T01:29:14Z</dcterms:modified>
</cp:coreProperties>
</file>