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07687-5BF3-47FF-BB0E-5E638A0E4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B089C-758A-4D0A-A1A8-41848A0D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B9D97-FD50-4C08-8F98-CDE54157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6FE6C-65B8-43A8-A24E-7010756A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C1FE1-D371-4437-A82F-B7245FB3B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06057-B66B-4719-B5DE-63E67885E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A6065-1D88-4C51-85B1-0731FCD58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86CD3-C950-4F23-9738-EF53A00E0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CC8A6-C03D-40AD-A49E-D2C882A6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04541-76D9-497D-8702-55B934482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A1969-A0FC-4E62-83D3-271D8024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1017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石油行业工作手册培训课件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石油行业概述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勘探与开发技术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储运与销售管理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设备管理与维护保养制度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设备管理信息化建设展望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石油行业概述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石油是一种由多种烃类化合物组成的液态或气态天然资源，主要成分为中烷烃。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石油具有可燃性、润滑性、溶解性等多种物理和化学性质，是工业和经济发展的重要能源和原料。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石油资源分布及特点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全球石油资源分布不均，主要集中在中东、北美、俄罗斯和挪威等地区。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石油资源具有不可再生性、稀缺性和战略性等特点，对国家和地区经济发展具有重要意义。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73" r="547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包括石油勘探、开发、生产等环节，主要任务是寻找和开采石油资源。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包括石油炼制、石油化工等环节，主要任务是将原油加工成各种石油产品。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包括石油销售、物流、使用等环节，主要任务是将石油产品输送到最终用户手中。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我国石油消费量持续增长，对外依存度较高，但国内石油产业也在不断发展壮大。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全球石油市场供需关系复杂多变，价格波动较大，但总体呈供过于求的趋势。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未来石油行业将朝着清洁化、低碳化、智能化等方向发展，同时可再生能源的崛起也将对石油行业产生一定影响。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4652" r="3465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国际市场现状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勘探与开发技术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利用地震波在地下传播的特性，探测地层结构和岩性。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通过测量重力场的变化，推断地下岩体的密度和分布。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利用岩石的磁性差异，探测地下岩体的位置和形态。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通过测量地下岩体的电性差异，推断其空间位置和物性。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地震勘探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重力勘探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磁力勘探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电法勘探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地质勘探方法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包括钻机、钻具、泥浆泵等，用于实施钻井作业。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包括旋转钻井、冲击钻井、振动钻井等，根据地质条件和工程要求选择。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用于冷却钻头、携带岩屑、保护井壁等，是钻井过程中不可或缺的技术。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包括下套管、注水泥、射孔等作业，确保油井的正常生产和安全。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钻井设备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钻井方法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泥浆技术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完井技术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钻井工程技术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通过抽油机、电泵等设备，将原油从井底举升到地面。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向油层注入水或其他流体，补充地层能量，提高采收率。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利用地层能量将原油举升到地面。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通过向油层注入蒸汽、热水等，降低原油粘度，提高流动性。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自喷采油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人工举升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注水开发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热力采油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采油工艺技术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根据油藏特点、经济条件等，选择合适的开发方式，如注水开发、天然能量开发等。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通过对地质、地球物理、测井等资料的综合分析，明确油藏类型、储层物性、流体性质等。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根据油藏地质特征和开发要求，合理部署井网，确定井距、排距等参数。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在开发过程中根据实际情况不断调整和优化开发方案，提高油田开发效果。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油藏描述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井网部署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开发方式选择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油田开发方案设计与优化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储运与销售管理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32" r="212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原油储存与运输方式选择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储存方式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包括地上储罐、地下岩洞储库、海上储罐等，需考虑安全性、经济性、环保性等因素。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包括管道运输、铁路运输、公路运输、水路运输等，需根据原油性质、运输距离、成本等因素进行选择。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储存与运输的衔接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确保原油储存与运输环节的无缝对接，提高储运效率。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01" r="187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通过加强成品油储存与运输环节的管理，降低油品损耗，提高企业经济效益。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包括成品油入库验收、在库保管、出库发放等环节的管理，确保油品数量准确、质量合格。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包括运输工具选择、装卸作业、运输过程监控等，确保成品油安全、及时送达目的地。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成品油储存与运输管理规范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根据市场需求、竞争态势等因素，制定灵活多样的销售策略，包括价格策略、促销策略、产品组合策略等。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积极开拓线上线下销售渠道，包括加油站零售、大客户直供、电商平台销售等，提高市场覆盖率。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917" b="1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加强营销团队建设，提高销售人员的专业素质和销售技能，提升销售业绩。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销售策略及渠道拓展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https://d.book118.com/928051017101006040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2024-09-19T03:47:20.396</cp:lastPrinted>
  <dcterms:created xsi:type="dcterms:W3CDTF">2024-09-18T19:47:20Z</dcterms:created>
  <dcterms:modified xsi:type="dcterms:W3CDTF">2024-09-18T19:47:22Z</dcterms:modified>
</cp:coreProperties>
</file>