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25867A-6743-4192-9520-F52675E16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45AA0F-A43D-49B8-BA4E-E6F5D3DA9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2DE0C-8D07-487E-A50F-0F5718C68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459BB9-4AC7-42EA-A3D0-A0A67CD2C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23E08B-64CF-41B5-B777-821099052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B20404-C1C6-4B74-A39A-360675DD0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41F786-CD20-4E0C-85F3-046D9A81A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5933B6-63EE-4670-B437-6B2D45E08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9CB279-9BCB-44B9-9FDF-81582BB89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30F0E2-398C-4C69-91B8-4A02E4F87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FCA169-8889-4525-916F-3AC45A8FA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52057115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腹部拔罐护理方法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腹部拔罐护理的简介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腹部拔罐护理的方法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腹部拔罐护理的功效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腹部拔罐护理的实证研究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常见问题与解答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腹部拔罐护理的简介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腹部拔罐护理是一种传统的中医疗法，通过在腹部特定穴位上拔罐，以刺激穴位、疏通经络、调和气血，从而达到调理脏腑、治疗疾病的目的。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拔罐通过负压作用，使局部皮肤产生充血、淤血现象，从而刺激穴位，促进气血流通。同时，拔罐能够吸出皮肤下的湿气、寒气等病邪，起到排毒、祛湿的作用。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腹部拔罐护理源于中国古老的中医理论，已有数千年的历史。在古代，人们通过观察和实践，发现了腹部穴位与人体健康的关系，进而发展出了腹部拔罐这一独特的护理方法。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腹部拔罐护理是中国传统医学的重要组成部分，体现了中国古代人民对于自然与人体关系的深刻理解。它不仅是一种治疗方法，更是一种融合了哲学、医学、文化的智慧结晶。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历史与文化背景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部拔罐护理适用于多种疾病，特别是脾胃虚弱、消化不良、腹胀腹痛、便秘腹泻等消化系统问题，以及月经不调、痛经等妇科疾病。对于一些慢性病患者，如糖尿病、高血压等，也可以通过腹部拔罐护理进行调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腹部拔罐护理虽然安全有效，但仍需注意以下几点。首先，孕妇及身体极度虚弱者不宜进行拔罐；其次，拔罐时应选择适当的时间和温度，避免受凉或烫伤；最后，拔罐后应保持皮肤清洁干燥，避免感染。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适用人群与注意事项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腹部拔罐护理的方法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398" b="253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准备工作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清洁护理区域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确保腹部皮肤清洁，无破损、炎症等异常情况。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选择合适的拔罐器具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根据个人需求和腹部面积选择合适的拔罐器具，如玻璃罐、真空罐等。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准备润滑剂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为了方便拔罐操作，可以使用润滑剂涂抹在拔罐器具的口部。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根据需要护理的部位，在腹部涂抹适量的润滑剂，然后将拔罐器具轻轻放在相应位置上。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根据所选择的拔罐器具类型，采用适当的拔罐方法，如吸拔、挤压等，使罐体紧密吸附在腹部皮肤上。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625" r="19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583" r="17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保持拔罐状态一段时间（通常为10-15分钟），以便充分刺激腹部经络和穴位。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轻轻取下拔罐器具，用柔软的毛巾轻轻擦拭腹部皮肤，保持清洁。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清洁皮肤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观察反应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避免腹部受凉，可以用热水袋或热毛巾敷在腹部，促进血液循环。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留意腹部皮肤是否有异常反应，如出现红肿、瘙痒等症状应及时处理。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拔罐后的护理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腹部拔罐护理的功效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https://d.book118.com/928052057115006047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2024-09-29T03:11:54.623</cp:lastPrinted>
  <dcterms:created xsi:type="dcterms:W3CDTF">2024-09-28T19:11:54Z</dcterms:created>
  <dcterms:modified xsi:type="dcterms:W3CDTF">2024-09-28T19:11:56Z</dcterms:modified>
</cp:coreProperties>
</file>