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0DFB8-0620-4B53-8EBA-77A485360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2FE6D-925E-439D-953B-0A947348C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3E39F-5CEE-4704-86B2-02D553875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008AD-6FE8-4628-A3A9-B15C5B438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034173-F16C-40A3-8EAD-2E43F42C2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9073A7-7567-4161-A44D-D522E514F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37E33-EA56-4B08-BDB3-A6CD3552C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0C50D-CC8A-42A5-8006-EC7B8CA41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D9EF5-4E93-4701-AA0B-93BEA8FC1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B0DC5-C4D2-4A64-BB4F-365F78E30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A909C-8775-449C-82AC-CBF0CA2F7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521021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项目风险预测与控制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风险监控与报告制度建立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项目风险是指在项目实施过程中，由于各种不确定性因素的存在，导致项目目标无法实现或实现过程中出现损失的可能性。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根据项目风险来源和性质的不同，可以将其分为技术风险、市场风险、财务风险、管理风险等。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项目风险是客观存在的，不受人的意志影响。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可变性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项目风险的发生具有不确定性，包括发生时间、发生地点、发生形式等。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项目风险在项目实施过程中会发生变化，包括风险性质、风险后果等。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项目风险是相对于项目目标而言的，不同项目目标下，同一风险的影响程度可能不同。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项目风险特点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4" r="17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由于技术难题、资源不足等原因导致项目进度无法按计划进行。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项目进度延误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由于设计变更、物价上涨等原因导致项目成本超出预算。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项目成本超支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由于施工质量问题、材料不合格等原因导致项目质量不符合要求。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项目质量不达标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由于严重的技术问题、市场变化等原因导致项目无法继续实施或无法实现预期目标。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项目失败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风险对项目影响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组织专家团队，通过自由讨论的方式，激发创新思维，识别潜在风险。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采用匿名方式，征求专家意见，经过多轮反馈，使专家意见趋于一致，从而识别风险。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检查表法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根据历史经验和行业标准，制定风险检查表，对照项目实际情况进行风险识别。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明确评估的对象和范围，以及评估的目的和意义。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收集与项目相关的各种信息，包括项目计划、历史数据、市场情况等。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根据评估目标和信息类型，选择合适的评估方法，如定量评估、定性评估等。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运用选定的评估方法，对项目风险进行综合分析，得出评估结果。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运用数学方法和统计工具，对项目风险进行量化分析，如敏感性分析、蒙特卡罗模拟等。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采用专家判断、经验分析等方法，对项目风险进行非量化描述，如风险矩阵、风险指数等。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定量与定性结合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综合运用定量和定性评估技术，对项目风险进行全面、深入的分析和评估。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定量与定性评估技术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利用统计学方法对历史数据进行分析，预测项目未来可能的发展趋势。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收集项目历史数据，包括项目成本、进度、质量等方面的信息。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对历史数据进行清洗、整理和分析，提取有用的信息。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根据项目特点和历史数据，建立蒙特卡罗模拟模型。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建立模型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利用随机数生成器进行抽样，模拟项目未来的可能情况。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随机抽样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对模拟结果进行统计和分析，评估项目风险。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蒙特卡罗模拟法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识别项目中可能对结果产生重大影响的敏感因素。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确定敏感因素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为敏感因素设定合理的变动范围。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设定变动范围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通过计算敏感因素在变动范围内对项目结果的影响程度，评估项目风险。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分析影响程度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利用大数据和机器学习技术，对项目历史数据进行深度学习和挖掘。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基于历史数据和机器学习算法，构建项目风险预测模型。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根据项目当前数据和风险预测模型，实时预测项目未来可能出现的风险。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https://d.book118.com/928052102103006025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2024-09-02T09:09:42.635</cp:lastPrinted>
  <dcterms:created xsi:type="dcterms:W3CDTF">2024-09-02T01:09:42Z</dcterms:created>
  <dcterms:modified xsi:type="dcterms:W3CDTF">2024-09-02T01:09:44Z</dcterms:modified>
</cp:coreProperties>
</file>