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A91D3-3B2A-46DB-9F3A-0F7BA05C6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355B6-BD95-4CBA-A128-E4DAAEA2D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53A9A-6A29-4B9D-8F4C-6162FE4F0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069330-F85F-4103-97B9-B779354CC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8C926D-6754-423D-8C94-1A31EF618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853E93-9D99-4D3C-87EC-65B889EE1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08C540-BAC1-4D4D-899F-EE8C3CE86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30E26D-483E-4CC4-844A-0FC5750E9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89D2F5-FD19-4788-9A38-49E483E16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FAF8D-0227-4503-91F6-6665DEE2E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41217-9B26-49DB-BD2F-C7F5F467B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5210400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建公司生产协调部工作总结及工作规划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上年度工作总结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本年度工作规划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协调部在优化生产流程中的作用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跨部门沟通与协作实践分享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提升员工素质和能力培训方案设计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应对市场变化调整生产策略思考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通过协调不同部门之间的工作，确保生产流程顺畅，提高生产效率。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提升生产效率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加强部门间沟通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实现公司战略目标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建立有效的沟通机制，促进不同部门之间的信息交流，消除沟通障碍。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通过优化生产协调，推动公司整体战略目标的实现。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生产协调部工作成果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总结生产协调部在过去一段时间内的工作成果，包括协调的项目、达成的目标等。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工作中的挑战和问题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分析在工作中遇到的主要挑战和问题，提出解决方案和改进措施。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未来工作规划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展望未来的工作重点和目标，制定相应的工作计划和时间表。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上年度工作总结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全年生产计划完成率达到95%，各季度生产计划均得到有效执行。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生产计划执行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成功协调处理生产过程中的各类问题，确保生产线的顺畅运行。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协调沟通工作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合理调配人力、物力资源，优化生产流程，提高生产效率。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资源调配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完成情况概述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通过技术改进和流程优化，全年产能提升10%。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产能提升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实施精细化管理，降低生产成本5%。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产品合格率稳定在98%以上，客户投诉率下降20%。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重点成果展示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供应链协同不够紧密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与供应商之间的协同合作有待加强，以应对原材料供应的不稳定。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生产线自动化程度不高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部分生产环节仍依赖人工操作，影响了生产效率和产品质量。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生产计划灵活性不足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在面对市场变化时，生产计划的调整不够迅速和灵活。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存在问题分析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本年度工作规划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加强质量管理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建立完善的质量管理体系，提高产品质量水平，减少不良品率，提升客户满意度。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通过优化生产流程、提升设备性能、加强员工培训等手段，提高生产效率，降低生产成本。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推动创新发展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鼓励技术创新和产品研发，提高公司产品的技术含量和附加值，增强市场竞争力。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总体目标设定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关键任务梳理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针对员工技能水平和岗位需求，制定全面的培训计划，提高员工的技能水平和综合素质。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提升设备性能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对生产设备进行全面检查和评估，制定设备升级和维护计划，提高设备的稳定性和性能。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优化生产流程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对现有生产流程进行全面梳理，找出瓶颈和问题，制定针对性的优化措施，提高生产流程的顺畅度和效率。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完善质量管理体系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建立完善的质量管理体系，包括质量目标设定、质量检查、质量改进等方面，确保产品质量的稳定性和可靠性。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推动技术创新和产品研发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鼓励员工提出创新性想法和建议，加强与科研机构和高校的合作，推动技术创新和产品研发取得实质性进展。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根据生产计划和业务需求，预测未来一段时间内的人力资源需求，提前做好人员招聘和培训计划。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对生产设备、原材料、零部件等物力资源进行全面盘点和评估，预测未来一段时间内的需求量和采购计划，确保生产的顺利进行。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物力资源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根据公司财务状况和市场环境，预测未来一段时间内的资金需求和预算计划，提前做好资金筹措和调配工作。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财力资源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资源需求预测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协调部在优化生产流程中的作用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当前生产流程存在过多的环节和步骤，导致生产效率低下。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生产流程繁琐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各部门之间的资源分配不合理，存在资源浪费和短缺现象。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资源分配不均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生产过程中的信息沟通不顺畅，导致生产计划和实际生产情况脱节。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信息沟通不畅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生产流程现状分析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https://d.book118.com/928052104005006033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2024-09-10T18:48:07.561</cp:lastPrinted>
  <dcterms:created xsi:type="dcterms:W3CDTF">2024-09-10T10:48:07Z</dcterms:created>
  <dcterms:modified xsi:type="dcterms:W3CDTF">2024-09-10T10:48:09Z</dcterms:modified>
</cp:coreProperties>
</file>