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5B070-3331-4ADA-A527-5E42BE605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B26B4-8080-403E-A92E-C7B6B34FF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E915E-CD73-4467-84B8-8F524ABC6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31FE4-2A14-4E92-B165-E20C0AC21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B9EE9B-8BE1-4E2F-AEEF-03BFD67C1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624EC8-2F6A-405C-9300-BC507B1C2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99FD36-7626-401B-855B-74510B711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61263-D444-46F0-B980-4BBA3C670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F6B74-9BFD-45F1-B9B6-F139F5F60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B371D-C2A9-4C51-A906-F48F3D920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13C45-3703-4C53-8A91-BF8B24057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5211407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师徒结对指导方法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师徒结对指导的定义与重要性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师徒结对指导的目标与原则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师徒结对指导的实施方法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师徒结对指导的效果评估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师徒结对指导的常见问题与解决方案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师徒结对指导的定义与重要性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师徒结对指导是一种传统的指导方式，其中经验丰富的导师（师傅）与经验较少的徒弟（学生或下属）进行一对一的指导与学习。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师徒结对指导在中国有着悠久的历史，广泛应用于各行各业，尤其在技艺传承方面发挥了重要作用。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现代应用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在现代企业、学校和机构中，师徒结对指导仍然被视为一种有效的知识传递和学习方式。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师徒结对指导是技艺传承的重要途径，有助于将经验丰富的导师的技能和知识传递给徒弟。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技能传承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通过师徒关系，徒弟可以获得个性化的指导和培养，有助于其快速成长为合格的人才。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培养人才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师徒结对指导不仅是一种技能传递方式，还是企业文化传承的重要手段，有助于增强员工的归属感和忠诚度。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企业文化传承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在某些行业，如制造业，师徒结对指导有助于提高工作效率和产品质量，促进企业的稳定发展。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师徒结对指导的目标与原则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通过师徒结对，使徒弟在师傅的指导下，快速提升专业技能和实践能力。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提升徒弟技能水平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传承经验与知识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培养良好工作习惯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促进团队和谐与凝聚力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师傅将自己的工作经验和知识传授给徒弟，帮助徒弟避免走弯路，提高工作效率。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师傅引导徒弟形成良好的工作习惯，包括时间管理、沟通技巧、团队协作等方面。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通过师徒结对，增强团队成员之间的交流与合作，形成良好的团队氛围。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师徒结对应基于自愿和双向选择的原则，确保师徒关系的稳定性和可靠性。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师徒双方应明确各自的职责和目标，制定具体可行的计划和方案。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师徒之间应保持及时有效的沟通，对徒弟的表现进行及时反馈和指导。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师徒之间应相互尊重、相互学习，共同进步，形成良好的师徒关系。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自愿与双向选择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明确职责与目标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及时沟通与反馈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尊重与互学互进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师徒结对指导的实施方法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在师徒结对开始前，应明确指导的目标，包括提高徒弟的技术水平、培养徒弟的团队协作能力等。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明确指导目标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根据指导目标，制定详细的指导计划，包括指导内容、时间安排、实施方式等，确保指导工作有序进行。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制定指导计划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在制定指导计划时，应同时确定评价标准，以便对徒弟的学习成果进行客观评价。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确定评价标准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确定指导目标与计划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在指导过程中，师傅应及时对徒弟的表现给予反馈，指出不足之处和改进方向。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记录与总结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定期对徒弟的学习成果进行评估，以便了解徒弟的进步情况，及时调整指导计划。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对指导过程进行记录和总结，以便对指导方法进行改进和优化。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定期反馈与评估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在师徒结对结束后，应对整个指导过程进行总结，总结经验教训，以便对今后的指导工作进行改进。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根据总结的经验教训，对指导方法进行优化和改进，提高指导效果。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优化指导方法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对于成功的指导经验，应积极推广，以便其他师傅在今后的工作中加以借鉴和应用。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推广成功经验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师徒结对指导的效果评估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https://d.book118.com/928052114075006032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2024-09-10T03:03:16.567</cp:lastPrinted>
  <dcterms:created xsi:type="dcterms:W3CDTF">2024-09-09T19:03:16Z</dcterms:created>
  <dcterms:modified xsi:type="dcterms:W3CDTF">2024-09-09T19:03:18Z</dcterms:modified>
</cp:coreProperties>
</file>