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0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78DEC30-5CA4-47D7-8771-0B00F23C708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5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0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1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28A46-99DD-410F-AEF4-489D9EE66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D0221-7008-4DB0-AC3E-8B9F62039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98177-87E2-4689-BB6D-3EFE82E75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3CC705-DC14-49FD-B5A8-B3492B76E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6436C5-E05D-46C7-A98B-0DA325847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538CD5-0B3E-4FCE-BE08-D880F6FAE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181BEE-A001-4238-B3AE-13FD0777C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2CBF78-E70C-4588-9E4F-580F1F9A8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CCD835-06C2-4A7D-A23A-7A50DB55A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E18D3-2FE1-475C-A589-E24828AD5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86278-37AD-4063-900F-6FF0F965E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9216E0E-226B-4E16-9DA7-F3F4CFD2D38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B511983-4BE8-4845-B756-BE19F5CA3B8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1.png" /><Relationship Id="rId4" Type="http://schemas.openxmlformats.org/officeDocument/2006/relationships/image" Target="../media/image1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52117031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C00000"/>
                </a:solidFill>
                <a:latin typeface="Arial"/>
                <a:ea typeface="微软雅黑"/>
              </a:rPr>
              <a:t>低血糖危象护理查房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506520" y="33228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1147320" y="973080"/>
            <a:ext cx="4016160" cy="4016160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2058120" y="235908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低血糖危象护理查房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护理干预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护理查房实施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低血糖危象的并发症管理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护理问题与解决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低血糖危象护理查房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511640" y="15256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低血糖危象护理查房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低血糖危象概述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低血糖危象是指血糖浓度低于正常水平的一种急性症状。临床表现包括头晕、恶心、出汗、心悸等症状，严重时可导致昏迷甚至死亡。在处理低血糖时，要及时给予葡萄糖溶液，加强监测和观察。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吸氧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维持呼吸功能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心电监护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监测心脏状况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监测血糖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密切关注血糖波动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低血糖危象的急救措施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给予葡萄糖溶液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迅速提升血糖水平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64" name="Picture 5" descr="C:/Users/Administrator/Desktop/ppt模板/图片素材/插画/巴扎嘿素材 (2).jpg巴扎嘿素材 (2)"/>
          <p:cNvPicPr/>
          <p:nvPr/>
        </p:nvPicPr>
        <p:blipFill>
          <a:blip r:embed="rId2"/>
          <a:srcRect t="25611" b="25611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165" name="Picture 5" descr="C:/Users/Administrator/Desktop/ppt模板/图片素材/插画/巴扎嘿素材 (3).jpg巴扎嘿素材 (3)"/>
          <p:cNvPicPr/>
          <p:nvPr/>
        </p:nvPicPr>
        <p:blipFill>
          <a:blip r:embed="rId3"/>
          <a:srcRect t="25278" b="25278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166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167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如何预防低血糖危象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预防低血糖危象的关键在于合理控制胰岛素用量，饮食规律，避免过度减少进食量。在使用胰岛素时，要遵循医嘱，严格控制用药剂量。定期监测血糖水平，及时调整治疗方案。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92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4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护理干预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保持患者安全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将患者放置在安全区域，防止意外发生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心理安慰及支持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耐心倾听患者心声，给予心理抚慰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低血糖危象的护理策略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6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观察病情变化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定时测血糖，密切关注患者反应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1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2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0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小结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2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通过以上护理干预措施，我们能够有效预防低血糖危象的发生，减少并发症的发生，提高患者的生活质量。护士在查房中要密切关注患者的病情变化，及时进行护理干预，保障患者的安全及健康。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64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5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6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护理查房实施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查房中的重点观察项目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查房时需重点观察患者的血糖指数、心率呼吸情况以及神志清晰度，这些数据能够及时反映患者病情变化，为护理提供重要参考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8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8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0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2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查房后的护理评估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3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查房后应及时对病情变化进行评估，评估护理效果，制定随访计划。及时发现问题，解决问题，对患者康复至关重要。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0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0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25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6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7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8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9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0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1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04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34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4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低血糖危象的并发症管理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7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8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9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0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低血糖危象引发的神经系统并发症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4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4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62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神经系统症状的观察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神经系统异常表现包括头昏、视物模糊等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需密切监测患者症状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患者意识状态评估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定时评估患者意识状态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判断患者神经系统功能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icture 4"/>
          <p:cNvSpPr/>
          <p:nvPr/>
        </p:nvSpPr>
        <p:spPr>
          <a:xfrm>
            <a:off x="8506440" y="110880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https://d.book118.com/928052117031006047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低血糖危象护理查房</vt:lpstr>
      <vt:lpstr>目录</vt:lpstr>
      <vt:lpstr>第1章 低血糖危象护理查房</vt:lpstr>
      <vt:lpstr> </vt:lpstr>
      <vt:lpstr>低血糖危象的急救措施</vt:lpstr>
      <vt:lpstr>如何预防低血糖危象</vt:lpstr>
      <vt:lpstr>第2章 护理干预</vt:lpstr>
      <vt:lpstr>低血糖危象的护理策略</vt:lpstr>
      <vt:lpstr>小结</vt:lpstr>
      <vt:lpstr>第3章 护理查房实施</vt:lpstr>
      <vt:lpstr> </vt:lpstr>
      <vt:lpstr>查房后的护理评估</vt:lpstr>
      <vt:lpstr>第4章 低血糖危象的并发症管理</vt:lpstr>
      <vt:lpstr>低血糖危象引发的神经系统并发症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2024-09-28T10:31:23.709</cp:lastPrinted>
  <dcterms:created xsi:type="dcterms:W3CDTF">2024-09-28T02:31:23Z</dcterms:created>
  <dcterms:modified xsi:type="dcterms:W3CDTF">2024-09-28T02:31:25Z</dcterms:modified>
</cp:coreProperties>
</file>