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E8BDF-2BB9-4191-9A7E-5B59FDFB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D4C6-DEA1-4FC9-80A2-E10A62BF4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B625D-ED91-4732-B27A-778D85C4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7FF0A-A854-49E0-8816-284688A0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1150F-A83F-49B4-B8C6-700FA1CA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C12A8-94AC-4C68-8290-0D107257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8E0C6A-2B05-42D5-BBA0-01132F5C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4B0B9-81AC-49F1-B0E2-B814480D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A3E83-6BC4-411A-9F59-4D33D864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B76C4-D8B3-4835-8508-C1FFEC64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B9F44-B614-4D17-9CB3-340E1E91A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300307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宫颈癌临终疼痛护理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临终疼痛护理概述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宫颈癌患者的临终疼痛护理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宫颈癌患者临终疼痛护理的挑战与解决方案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是指发生在子宫颈部位的恶性肿瘤，是女性生殖道最常见的恶性肿瘤之一。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早期常无特异性症状，随着病情进展可出现阴道流血、阴道排液等症状，晚期可出现贫血、恶病质等全身症状。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主要与HPV感染、多个性伴侣、免疫功能低下、吸烟等因素有关。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HPV感染后，病毒DNA可整合到宿主细胞染色体中，影响细胞正常生长和分化，导致宫颈上皮内瘤变和宫颈癌的发生。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根据肿瘤大小、浸润深度、淋巴结转移等情况，宫颈癌可分为早期、中期和晚期。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包括手术、放疗、化疗等综合治疗，其中手术是早期宫颈癌的首选治疗方法，放疗和化疗主要用于晚期或复发患者的治疗。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宫颈癌的分期与治疗手段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临终疼痛护理概述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疼痛的定义与评估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对患者的疼痛程度进行评估，是实施有效疼痛护理的重要前提。常用的评估工具有数字评分法、视觉模拟评分法、疼痛评估量表等。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疼痛是一种不愉快的感觉和情绪体验，通常由实际或潜在的组织损伤引起，是机体对有害刺激的一种保护性防御反应。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尊重患者的尊严和权利，关注个体差异，实施全面、整体、人性化的护理。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减轻患者痛苦，提高患者生活质量，让患者在舒适、平静的状态中度过余生。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临终疼痛护理的原则与目标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家庭护理与社区关怀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临终疼痛护理的方法与技术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包括物理疗法、心理疗法、按摩、针灸等，旨在通过非药物手段缓解患者疼痛。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根据患者疼痛程度和病因，合理使用镇痛药物，如非处方药、弱阿片类药物或强阿片类药物等。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关注患者的心理需求，提供心理疏导和支持，帮助患者树立战胜疾病的信心，提高疼痛耐受性。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对患者家属进行疼痛护理教育和指导，让家属参与到患者的疼痛管理中；同时，社区医疗机构也可为患者提供必要的关怀和帮助。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宫颈癌患者的临终疼痛护理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https://d.book118.com/928053003076006040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2024-09-19T02:16:36.470</cp:lastPrinted>
  <dcterms:created xsi:type="dcterms:W3CDTF">2024-09-18T18:16:36Z</dcterms:created>
  <dcterms:modified xsi:type="dcterms:W3CDTF">2024-09-18T18:16:38Z</dcterms:modified>
</cp:coreProperties>
</file>