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BB64D-099D-4B3F-80C9-495187A9B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6AF72-5B39-4547-8DF3-DC575EE5A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509EF1-60D5-427E-8837-AE37BA217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554519-300A-42A6-995A-FD8464715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CFB40A-A6A6-4553-84E0-F2B1A114C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980BC9-4E45-43D6-9F96-BE7EA9028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84A32D-61BE-4BE8-BE01-D82DD8709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B0A8AF-5651-431A-BBA1-CEA64C09C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50113D-EEDA-43C1-A846-6854ED109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A5A05-FE9D-44B9-A74D-3D7849E5B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21AEC-2C7A-457D-AE55-181F08E12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5302512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社会实践作业心得体会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实践经验与技能提升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成果展示与总结反思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社会责任感培养及意义认识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展望未来，持续参与社会实践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实践背景与目的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实践项目简介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项目名称：XXXX社会实践项目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项目时间：XXXX年XX月-XXXX年XX月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项目地点：中国某城市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项目内容：参与社区服务、环保宣传、教育支援等社会实践活动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6" b="148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通过实践活动，了解社会现象和问题，培养社会责任感，提升实践能力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参与组织活动、与团队成员协作、完成任务分配等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实践目标与任务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参与角色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实践团队成员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参与时间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共计30小时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收获与感受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通过实践活动，深入了解了社会现象和问题，增强了社会责任感；在实践中提升了组织能力、团队协作能力和解决问题的能力；感受到了实践活动的意义和价值。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负责任务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组织环保宣传活动、协助开展教育支援工作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个人参与情况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实践经验与技能提升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实践任务及背景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详细描述了所参与的社会实践任务，包括任务目标、实践地点和实践对象等。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实践流程与操作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按照时间顺序记录了实践过程中的各个环节，包括前期准备、现场实施和后期总结等。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重点与难点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总结了实践过程中遇到的重点和难点问题，以及针对这些问题所采取的措施。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实际操作过程记录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经验教训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总结了解决问题过程中获得的经验教训，以便今后在遇到类似问题时能够更好地应对。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遇到的问题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列举了在实践过程中遇到的具体问题，如沟通障碍、技术难题和团队协作等。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针对遇到的问题，提出了具体的解决方法，包括请教专业人士、查阅资料和团队协作等。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遇到问题及解决方法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通过实践，提升了在所学专业领域的技能水平，如实际操作能力、技术应用能力和问题解决能力等。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专业技能提升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沟通表达能力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自我管理与反思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在实践过程中，学会了如何与他人协作、分工合作，提高了团队协作能力。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通过与他人交流、汇报实践成果，锻炼了口头表达和书面表达能力。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在实践过程中，学会了如何管理自己的时间和情绪，以及如何对实践过程进行反思和总结。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个人能力提升情况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团队协作与沟通感悟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创新者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团队成员角色定位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926" r="1792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36427" r="3642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6441" r="644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负责整体规划和任务分配，带领团队前进，确保项目进度。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根据任务要求，按时完成个人工作，保证工作质量。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在团队出现分歧时，协调各方意见，推动团队达成共识。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提出新观点、新方法，为团队解决问题提供新思路。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直接、高效，便于及时解决问题，适用于紧急、重要事项。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面对面沟通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书面沟通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非正式沟通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准确、规范，避免口头沟通中的误解，适用于复杂、需记录事项。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轻松、随意，有助于增进团队氛围，适用于日常交流。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协作过程中沟通方式选择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https://d.book118.com/928053025125006044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2024-09-25T02:35:28.046</cp:lastPrinted>
  <dcterms:created xsi:type="dcterms:W3CDTF">2024-09-24T18:35:28Z</dcterms:created>
  <dcterms:modified xsi:type="dcterms:W3CDTF">2024-09-24T18:35:30Z</dcterms:modified>
</cp:coreProperties>
</file>