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WFBGAA+MS-UIGothic"/>
      <p:regular r:id="rId16"/>
    </p:embeddedFont>
    <p:embeddedFont>
      <p:font typeface="SCQORA+EBNSUT+MicrosoftYaHei-Bold"/>
      <p:regular r:id="rId17"/>
    </p:embeddedFont>
    <p:embeddedFont>
      <p:font typeface="BDFDUV+NNARBG+ArialMT"/>
      <p:regular r:id="rId18"/>
    </p:embeddedFont>
    <p:embeddedFont>
      <p:font typeface="WCHKNV+ALJPHU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19D45-BB45-43E3-ADE7-728D4F2C2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6AC64-E4B7-4B37-9A47-4CB071B4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98DDA-2AE5-404B-9D77-B55987645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3351C-199A-4529-AE43-123F6AE9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4E630-0CA7-44C1-829D-371814BB3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708F82-FA05-48DC-9129-73C19D69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85001-4DF9-41DA-AA58-AB47EE1C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8C920-C5C0-4532-998A-E919EE814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C1761-7143-4A89-B9E9-773C522B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CE0B2-B088-483A-982B-32E5CEB87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EFF74-48F2-42D4-BC34-3D935EF14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54113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964745"/>
            <a:ext cx="7004879" cy="24269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00"/>
              </a:lnSpc>
              <a:spcBef>
                <a:spcPct val="0"/>
              </a:spcBef>
              <a:spcAft>
                <a:spcPct val="0"/>
              </a:spcAft>
            </a:pP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耳鼻喉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头颈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外科</a:t>
            </a:r>
            <a:r>
              <a:rPr sz="3900" spc="187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底解剖学</a:t>
            </a:r>
          </a:p>
          <a:p>
            <a:pPr marL="0" marR="0">
              <a:lnSpc>
                <a:spcPts val="3900"/>
              </a:lnSpc>
              <a:spcBef>
                <a:spcPts val="780"/>
              </a:spcBef>
              <a:spcAft>
                <a:spcPct val="0"/>
              </a:spcAft>
            </a:pP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及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瘤手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概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论护</a:t>
            </a: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理</a:t>
            </a:r>
            <a:r>
              <a:rPr sz="390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3900"/>
              </a:lnSpc>
              <a:spcBef>
                <a:spcPts val="779"/>
              </a:spcBef>
              <a:spcAft>
                <a:spcPct val="0"/>
              </a:spcAft>
            </a:pPr>
            <a:r>
              <a:rPr sz="3900">
                <a:solidFill>
                  <a:srgbClr val="000000"/>
                </a:solidFill>
                <a:latin typeface="WFBGAA+MS-UIGothic"/>
                <a:cs typeface="WFBGA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FBGAA+MS-UIGothic"/>
                <a:cs typeface="WFBGAA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SCQORA+EBNSUT+MicrosoftYaHei-Bold"/>
                <a:cs typeface="SCQORA+EBNSUT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319360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DFDUV+NNARBG+ArialMT"/>
                <a:cs typeface="BDFDUV+NNARB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瘤概述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68001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DFDUV+NNARBG+ArialMT"/>
                <a:cs typeface="BDFDUV+NNARB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瘤手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术护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4167060"/>
            <a:ext cx="4439861" cy="12704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DFDUV+NNARBG+ArialMT"/>
                <a:cs typeface="BDFDUV+NNARB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瘤手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并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症及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BDFDUV+NNARBG+ArialMT"/>
                <a:cs typeface="BDFDUV+NNARBG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瘤手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康复与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WFBGAA+MS-UIGothic"/>
                <a:cs typeface="WFBGA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SCQORA+EBNSUT+MicrosoftYaHei-Bold"/>
                <a:cs typeface="SCQORA+EBNSU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底解剖学概述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底骨骼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CQORA+EBNSUT+MicrosoftYaHei-Bold"/>
                <a:cs typeface="SCQORA+EBNSU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底骨骼由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骨、蝶骨、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颞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骨、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枕骨等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成，形成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腔的底部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构，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对脑组织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起到保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作用。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CQORA+EBNSUT+MicrosoftYaHei-Bold"/>
                <a:cs typeface="SCQORA+EBNSU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底骨骼有多种骨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缝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和骨孔，如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孔、茎突、乳突等，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血管、神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等提供通路。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软组织结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主要包括硬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膜、蛛网膜、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脊液等，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对脑组织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起到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冲和保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作用。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软组织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中有多种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和血管穿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眼神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、滑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、迷走神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WFBGAA+MS-UIGothic"/>
                <a:cs typeface="WFBGAA+MS-UIGothic"/>
              </a:rPr>
              <a:t>持人体的正常生理功能。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底血管与神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底血管包括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脉、椎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脉等，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为脑组织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提供血液供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27647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底神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包括三叉神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、面神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、舌咽神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等，控制面部感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，参与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音、味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等生理功能。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SCQORA+EBNSUT+MicrosoftYaHei-Bold"/>
                <a:cs typeface="SCQORA+EBNSU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瘤概述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瘤分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恶</a:t>
            </a:r>
            <a:r>
              <a:rPr sz="2300" spc="25">
                <a:solidFill>
                  <a:srgbClr val="3045FD"/>
                </a:solidFill>
                <a:latin typeface="WFBGAA+MS-UIGothic"/>
                <a:cs typeface="WFBGAA+MS-UIGothic"/>
              </a:rPr>
              <a:t>性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2300">
                <a:solidFill>
                  <a:srgbClr val="3045FD"/>
                </a:solidFill>
                <a:latin typeface="WFBGAA+MS-UIGothic"/>
                <a:cs typeface="WFBGAA+MS-UIGothic"/>
              </a:rPr>
              <a:t>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06533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如胶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瘤、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移瘤等，生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迅速，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界不清，容易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WFBGAA+MS-UIGothic"/>
                <a:cs typeface="WFBGAA+MS-UIGothic"/>
              </a:rPr>
              <a:t>良性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2300">
                <a:solidFill>
                  <a:srgbClr val="3045FD"/>
                </a:solidFill>
                <a:latin typeface="WFBGAA+MS-UIGothic"/>
                <a:cs typeface="WFBGAA+MS-UIGothic"/>
              </a:rPr>
              <a:t>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膜瘤、垂体瘤、神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鞘瘤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等，生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长缓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慢，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界清晰，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后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WFBGAA+MS-UIGothic"/>
                <a:cs typeface="WFBGAA+MS-UIGothic"/>
              </a:rPr>
              <a:t>混合性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2300">
                <a:solidFill>
                  <a:srgbClr val="3045FD"/>
                </a:solidFill>
                <a:latin typeface="WFBGAA+MS-UIGothic"/>
                <a:cs typeface="WFBGAA+MS-UIGothic"/>
              </a:rPr>
              <a:t>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兼具良性和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性特征的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瘤，如畸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胎瘤等。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瘤的症状与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WFBGAA+MS-UIGothic"/>
                <a:cs typeface="WFBGAA+MS-UIGothic"/>
              </a:rPr>
              <a:t>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49540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心、呕吐、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力障碍、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听力下降、面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瘫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1550">
                <a:solidFill>
                  <a:srgbClr val="3045FD"/>
                </a:solidFill>
                <a:latin typeface="WFBGAA+MS-UIGothic"/>
                <a:cs typeface="WFBGAA+MS-UIGothic"/>
              </a:rPr>
              <a:t>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2684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过头颅</a:t>
            </a:r>
            <a:r>
              <a:rPr sz="1350">
                <a:solidFill>
                  <a:srgbClr val="000000"/>
                </a:solidFill>
                <a:latin typeface="WCHKNV+ALJPHU+MicrosoftYaHei"/>
                <a:cs typeface="WCHKNV+ALJPHU+MicrosoftYaHei"/>
              </a:rPr>
              <a:t>CT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、</a:t>
            </a:r>
            <a:r>
              <a:rPr sz="1350">
                <a:solidFill>
                  <a:srgbClr val="000000"/>
                </a:solidFill>
                <a:latin typeface="WCHKNV+ALJPHU+MicrosoftYaHei"/>
                <a:cs typeface="WCHKNV+ALJPHU+MicrosoftYaHei"/>
              </a:rPr>
              <a:t>MRI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等影像学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床表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现进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断，必要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行病理活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</a:t>
            </a:r>
            <a:r>
              <a:rPr sz="1350">
                <a:solidFill>
                  <a:srgbClr val="000000"/>
                </a:solidFill>
                <a:latin typeface="WFBGAA+MS-UIGothic"/>
                <a:cs typeface="WFBGA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颅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肿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瘤的治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3045FD"/>
                </a:solidFill>
                <a:latin typeface="WFBGAA+MS-UIGothic"/>
                <a:cs typeface="WFBGAA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WFBGAA+MS-UIGothic"/>
                <a:cs typeface="WFBGAA+MS-UIGothic"/>
              </a:rPr>
              <a:t>手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3045FD"/>
                </a:solidFill>
                <a:latin typeface="WFBGAA+MS-UIGothic"/>
                <a:cs typeface="WFBGAA+MS-UIGothic"/>
              </a:rPr>
              <a:t>切除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于良性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瘤和部分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瘤，手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切除是主要的治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法。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底手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术难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大，需要精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的解剖和手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技巧。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WFBGAA+MS-UIGothic"/>
                <a:cs typeface="WFBGAA+MS-UIGothic"/>
              </a:rPr>
              <a:t>放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1600">
                <a:solidFill>
                  <a:srgbClr val="3045FD"/>
                </a:solidFill>
                <a:latin typeface="WFBGAA+MS-UIGothic"/>
                <a:cs typeface="WFBGAA+MS-UIGothic"/>
              </a:rPr>
              <a:t>和化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于不能手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切除的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瘤或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助治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，放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和化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是常用的治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方法。放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和化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杀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死癌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胞或抑制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其生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，但也会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正常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胞造成一定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综</a:t>
            </a:r>
            <a:r>
              <a:rPr sz="1600">
                <a:solidFill>
                  <a:srgbClr val="3045FD"/>
                </a:solidFill>
                <a:latin typeface="WFBGAA+MS-UIGothic"/>
                <a:cs typeface="WFBGAA+MS-UIGothic"/>
              </a:rPr>
              <a:t>合治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2560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根据患者的具体情况，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合手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、放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、化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等多种治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合治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，以达到最佳的治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WFBGAA+MS-UIGothic"/>
                <a:cs typeface="WFBGAA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SCQORA+EBNSUT+MicrosoftYaHei-Bold"/>
                <a:cs typeface="SCQORA+EBNSU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颅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底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瘤手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术护</a:t>
            </a:r>
            <a:r>
              <a:rPr sz="4500">
                <a:solidFill>
                  <a:srgbClr val="000000"/>
                </a:solidFill>
                <a:latin typeface="WFBGAA+MS-UIGothic"/>
                <a:cs typeface="WFBGAA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https://d.book118.com/928054113105006041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WFBGAA+MS-UIGothic</vt:lpstr>
      <vt:lpstr>SimSun</vt:lpstr>
      <vt:lpstr>Times New Roman</vt:lpstr>
      <vt:lpstr>SCQORA+EBNSUT+MicrosoftYaHei-Bold</vt:lpstr>
      <vt:lpstr>BDFDUV+NNARBG+ArialMT</vt:lpstr>
      <vt:lpstr>WCHKNV+ALJPHU+MicrosoftYaHei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2024-09-20T13:13:46.732</cp:lastPrinted>
  <dcterms:created xsi:type="dcterms:W3CDTF">2024-09-20T05:13:46Z</dcterms:created>
  <dcterms:modified xsi:type="dcterms:W3CDTF">2024-09-20T05:13:47Z</dcterms:modified>
</cp:coreProperties>
</file>