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7A210-30C8-4661-8F29-132A44B43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6CAF3-003D-41A1-8173-ECEA0A230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8A141-DD9E-4E55-A992-95F359DC0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3B774F-24CE-402D-9358-CDE9175FD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48AE8E-E8CD-461B-BC98-75C33669D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41E215-B57E-4FEE-956E-025573AE6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15A429-B43D-4A58-AC30-DFB8112B0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21CC6-4887-462F-BE23-86DE169AF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F05418-002C-45F4-84A8-D48C06DB5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97FFE-C34E-4B20-A8B3-D7B050309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5058A-756B-414C-9EB0-32A486C24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5600706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二手数据与定性研究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二手数据概述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定性研究基础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二手数据在定性研究中应用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二手数据与原始数据比较分析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二手数据质量评估与处理方法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定性研究中二手数据整合技巧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二手数据概述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二手数据指的是已经被收集、整理和分析过的数据，而非研究者直接从研究对象处获取的一手数据。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二手数据具有获取便捷、成本低廉、可重复利用等优点，但可能存在数据质量不高、与当前研究需求不匹配等问题。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二手数据定义与特点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二手数据主要来源于政府统计部门、学术研究机构、市场调查公司、互联网等。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根据数据来源和性质，二手数据可分为公开数据和非公开数据；根据数据形式，可分为文本数据、数值数据、图像数据等。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二手数据来源及分类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57" r="2185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二手数据适用于描述性研究、探索性研究以及部分解释性研究，尤其适用于宏观层面和大规模样本的研究。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应用实例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在社会科学领域，研究者常利用二手数据进行政策分析、社会调查等；在自然科学领域，二手数据可用于气候变化、生态环境等研究。同时，二手数据也广泛应用于商业分析、市场预测等领域。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二手数据在研究领域应用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定性研究基础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定性研究是一种社会科学研究方法，侧重于通过非数值化的手段，深入探索和理解社会现象、人类行为及其背后的意义。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定性研究概念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定性研究的主要目的在于揭示和解释社会现象的复杂性、动态性和多样性，以及人类行为的主观意义和社会文化背景。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定性研究目的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定性研究概念及目的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387" r="1038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69" r="1246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定性研究方法与技术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通过直接观察研究对象的行为、互动和环境等，收集第一手资料。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与研究对象进行深入交流，了解其观点、经验和感受。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对一个或多个典型案例进行深入剖析，以揭示其内在逻辑和规律。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对文字资料（如文献、日记、访谈记录等）进行深入解读和分析。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文本分析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二手数据可以为定性研究提供背景资料、理论框架和研究假设等方面的支持。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二手数据在定性研究中的角色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定性研究在利用二手数据时，需要对其进行批判性分析和验证，以确保其真实性和适用性。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定性研究对二手数据的利用与批判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定性研究方法可以与二手数据相结合，通过对比分析、相互印证等方式，提高研究的信度和效度。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二手数据与定性研究方法的结合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定性研究与二手数据关系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二手数据在定性研究中应用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二手数据作为案例分析的基础资料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在进行案例分析时，研究者可以通过收集和分析二手数据，了解案例的背景、历史、现状和发展趋势，为深入研究奠定基础。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二手数据用于案例比较分析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通过收集和整理多个案例的二手数据，研究者可以对不同案例进行比较分析，找出它们的共性和差异，从而得出更有说服力的结论。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二手数据在案例重构中的应用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在案例重构过程中，研究者可以利用二手数据对案例进行历史回溯和情景再现，从而更好地理解案例的演变过程和内在逻辑。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案例分析法中二手数据使用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二手资料为深度访谈提供背景信息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在进行深度访谈前，研究者可以通过查阅二手资料了解被访者的基本情况、职业背景、家庭环境等，为访谈提供更加全面和深入的信息支持。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4542" r="45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二手资料作为深度访谈的补充证据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在深度访谈过程中，研究者可以利用二手资料对某些关键问题进行验证和补充，提高访谈的可靠性和有效性。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二手资料帮助研究者把握访谈方向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通过了解被访者所在领域的相关二手资料，研究者可以更加准确地把握访谈方向和重点，避免偏离主题或遗漏重要内容。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深度访谈中二手资料辅助作用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https://d.book118.com/928056007067006040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2024-09-18T23:59:41.709</cp:lastPrinted>
  <dcterms:created xsi:type="dcterms:W3CDTF">2024-09-18T15:59:41Z</dcterms:created>
  <dcterms:modified xsi:type="dcterms:W3CDTF">2024-09-18T15:59:43Z</dcterms:modified>
</cp:coreProperties>
</file>