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39E56E-78B3-4F09-A7E9-7D3CE63DE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5F85B-DB76-4720-A407-D0629B7A6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A455D4-890F-4BA5-BB65-0E3B86D21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C0810F-707F-4885-B160-5E60E82864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E3CC4A-F2AB-4FDC-AA8F-06836F54CE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FDAEBE-4B1A-40D4-9E93-50441F4533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6C1E60-9556-40D0-97F4-03FD189942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725CB5-74BD-4FF4-A89E-D8AB0854C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33064C-77EC-4D3D-9B00-1231791C38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B59D5E-191B-45DF-AAA2-663C9BB5A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5DC275-5B3C-4EC4-9D94-9BD5DF20B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560261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合同法对仓储合同的要素与规定</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2024-01-23</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https://wenku.baidu.com</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仓储合同基本概念与特点</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仓储合同要素分析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合同法对仓储合同规定解读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典型案例分析与实践指导</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企业应对策略与风险防范</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仓储合同基本概念与特点</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仓储合同定义及性质</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仓储合同定义：仓储合同是保管人储存存货人交付的仓储物，存货人支付仓储费的合同。提供储存保管服务的一方为保管人，接受储存保管服务并支付报酬的一方为存货人。交付保管的货物为仓储物，仓储合同属于保管合同的一种特殊类型。</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双务、有偿合同：仓储合同中，保管人提供储存、保管义务，存货人承担支付仓储费的义务，双方互负对待给付义务，因此为双务合同；同时，存货人须支付仓储费，保管人通过提供仓储服务获得经济利益，因此为有偿合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诺成合同：仓储合同自双方达成合意时即成立，不以交付标的物为合同成立的要件，因此为诺成合同。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不要式合同：法律对仓储合同的形式没有特别规定，当事人可以自由选择合同形式，因此为不要式合同。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与保管合同的关系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仓储合同是特殊的保管合同，除具有保管合同的基本特征外，还具有自己的特殊性。如仓储合同的标的物必须是动产，不动产不能作为仓储合同的标的物；仓储合同中保管人并不以储备大量货物为前提，凡是有设备场所、有空闲时间均可提供仓储服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与委托合同的关系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委托合同是委托人和受托人约定，由受托人处理委托人事务的合同；而仓储合同中存货人的义务只是按合同约定向保管人交付仓储物，并支付仓储费，没有义务向保管人发出指示。</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与行纪合同的关系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行纪合同是行纪人以自己的名义为委托人从事贸易活动，委托人支付报酬的合同。行纪合同的标的物限于购销、寄售等贸易活动中的商品和有价证券等。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仓储合同与其他合同关系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985" r="2298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当事人订立、履行合同应当遵守法律、行政法规，尊重社会公德，不得扰乱社会经济秩序，损害社会公共利益。</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合法原则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当事人在订立合同时应当遵循公平原则确定各方的权利和义务。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公平原则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当事人在履行合同过程中应当遵循诚实信用原则，根据合同的性质、目的和交易习惯履行通知、协助、保密等义务。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诚实信用原则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当事人依法享有自愿订立合同的权利，任何单位和个人不得非法干预。</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自愿原则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仓储合同法律适用原则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仓储合同要素分析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必须是具有完全民事行为能力的自然人、法人或其他组织，能够对自己的行为负责并承担相应的法律后果。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存货人</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必须是具有仓储设备和专门从事仓储保管业务资格和能力的法人或其他组织，具备相应的仓储条件和技能。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保管人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普通货物、易燃易爆等危险品、易腐品、违禁品等，不同种类的货物对保管条件和保管要求不同。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根据存货人的特殊要求或货物的特殊性质，需要采取特殊保管措施的货物。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标的物要素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特定物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种类物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合同双方应在合同中明确约定保管期限，包括起始时间和终止时间。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明确约定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如未约定保管期限或约定不明确，则保管人可随时要求存货人提取货物，但应给予合理的准备时间。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合理期限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保管期限要素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费用构成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主要包括仓储费、装卸费、保险费、运输费等，具体费用根据货物的种类、数量、保管期限等因素确定。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费用支付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合同双方应在合同中明确约定保管费用的支付方式、支付时间和支付标准。如未约定或约定不明确，则按照交易习惯或市场价格确定。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保管费用要素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合同法对仓储合同规定解读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订立、变更和终止规定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订立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仓储合同应采用书面形式，明确双方的权利义务、储存物品的品名、规格、数量、质量、包装、储存期限、保管费用和违约责任等条款。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变更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在仓储合同有效期内，如需变更储存物品的品名、规格、数量、质量等，应经双方协商一致，并签订书面变更协议。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终止</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仓储合同在储存期限届满时终止，或者在双方协商一致的情况下提前终止。提前终止合同的，应提前通知对方并支付应付的费用。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https://d.book118.com/928056026105006036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2024-09-16T02:12:11.722</cp:lastPrinted>
  <dcterms:created xsi:type="dcterms:W3CDTF">2024-09-15T18:12:11Z</dcterms:created>
  <dcterms:modified xsi:type="dcterms:W3CDTF">2024-09-15T18:12:13Z</dcterms:modified>
</cp:coreProperties>
</file>