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F04C16-83A4-459B-B7A4-232F29D05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8AEDC-C8D8-4F75-B178-60F25A71A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2C7FBB-61CC-42EF-9D35-357A284B2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8264E0-0AA0-430D-B9CD-45AFD72E53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586BE0-DE5F-4F59-9970-65A2A465EC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5775B4-49F9-4CD2-A2F1-03350B4E2E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4785C3-A72F-48FC-A703-AA52635F50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387D63-5B91-40D7-AC29-94FBD8062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52B5D6-2115-4665-AA29-A5197338E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312CD-E62B-4FF0-96FF-E9C602644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ECB3A2-5891-47CD-8F70-75AF58CA0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56027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84酒店管理的行业协会和专业组织</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国际酒店管理协会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中国旅游饭店业协会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酒店管理专业组织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行业协会和专业组织的作用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与行业协会和专业组织的合作与互动</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加强行业合作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行业协会和专业组织促进酒店之间的合作与交流，共同应对市场挑战和机遇。</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推动行业发展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酒店管理的行业协会和专业组织通过制定行业标准和规范，推动酒店业的发展和创新。</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提高管理水平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这些组织为酒店管理者提供培训、交流和学习的平台，帮助他们提高管理水平和专业素养。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介绍酒店管理的行业协会的成立背景、主要职能和会员构成。</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lnSpc>
                <a:spcPct val="100000"/>
              </a:lnSpc>
              <a:spcBef>
                <a:spcPts val="375"/>
              </a:spcBef>
              <a:defRPr/>
            </a:pPr>
            <a:r>
              <a:rPr lang="en-US" sz="1575" b="1">
                <a:solidFill>
                  <a:srgbClr val="FFFFFF"/>
                </a:solidFill>
                <a:latin typeface="Microsoft Yahei"/>
                <a:ea typeface="Microsoft Yahei"/>
                <a:cs typeface="Microsoft Yahei"/>
              </a:rPr>
              <a:t>行业协会概况</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概述行业协会和专业组织制定的酒店业标准和规范，如服务质量标准、卫生安全标准等。</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行业标准和规范</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阐述酒店管理领域的专业组织，如学术研究机构、专业认证机构等。</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专业组织概述</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分析当前酒店业的发展趋势和挑战，以及行业协会和专业组织在应对这些趋势和挑战中的作用。</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行业发展趋势</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国际酒店管理协会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该协会成立于20世纪70年代，如今已在全球范围内拥有数千家会员酒店和数十万从业人员。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IHMA的宗旨是提升酒店业的服务质量、促进业内合作与交流，以及为会员提供专业支持和资源。</a:t>
            </a:r>
          </a:p>
        </p:txBody>
      </p:sp>
      <p:pic>
        <p:nvPicPr>
          <p:cNvPr id="7" name="Picture 7"/>
          <p:cNvPicPr>
            <a:picLocks noChangeAspect="1"/>
          </p:cNvPicPr>
          <p:nvPr/>
        </p:nvPicPr>
        <p:blipFill>
          <a:blip r:embed="rId2"/>
          <a:srcRect l="23623" r="2362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993" r="1599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国际酒店管理协会（IHMA）是全球领先的酒店业专业组织，致力于推动酒店业的发展和创新。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协会概述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IHMA为会员提供丰富的教育资源，包括在线课程、研讨会、工作坊和认证项目，以帮助会员提升专业技能和知识。</a:t>
            </a:r>
          </a:p>
        </p:txBody>
      </p:sp>
      <p:sp>
        <p:nvSpPr>
          <p:cNvPr id="12" name="AutoShape 12"/>
          <p:cNvSpPr/>
          <p:nvPr/>
        </p:nvSpPr>
        <p:spPr>
          <a:xfrm>
            <a:off x="873196" y="3201439"/>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IHMA还与全球众多酒店业相关的企业和组织建立了合作关系，为会员提供职业发展机会和招聘服务。</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该协会还通过其官方网站和会员论坛，为会员提供一个交流经验、分享最佳实践和解决问题的平台。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会员服务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IHMA每年举办一次全球酒店业峰会，邀请业内专家、学者和企业领袖共同探讨酒店业的趋势和发展。</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该协会还定期举办各类研讨会、论坛和工作坊，涵盖酒店管理的各个方面，如市场营销、客户服务、人力资源等。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IHMA还通过其官方网站和社交媒体平台，发布酒店业的最新动态、市场报告和行业分析，帮助会员及时了解行业动态和市场趋势。</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行业活动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中国旅游饭店业协会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中国旅游饭店业协会是在国家旅游局的指导下，由全国旅游饭店及相关单位自愿结成的全国性、行业性社会团体。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成立背景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遵守国家的宪法、法律、法规和有关政策，遵守社会道德风尚，代表和维护全行业的共同利益和会员的合法权益，在业务主管单位的指导下，努力为会员服务，为行业服务，为政府服务，在政府和会员之间发挥桥梁和纽带作用，促进旅游饭店业的持续、快速、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宗旨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协会概述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主要职能</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信息交流</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建设行业信息交流平台，开展行业统计工作，收集、分析、发布行业信息，为会员提供信息服务。</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维权服务</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维护会员的合法权益，积极向政府及其部门反映行业、会员诉求，提出行业发展和立法等方面的意见和建议。</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行业自律</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制定行规行约，建立行业自律机制，维护行业秩序和行业整体利益。</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培训服务</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开展行业培训，提高从业人员素质。</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国际合作</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加强与国际饭店业组织之间的交流与合作，推动中国旅游饭店业与国际接轨。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推动行业标准制定</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中国旅游饭店业协会积极参与制定和修订旅游饭店业的国家标准和行业标准，推动行业的规范化发展。</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提升行业形象</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协会积极宣传旅游饭店业的正面形象，推广先进的管理经验和服务理念，提升行业的整体形象和知名度。</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促进行业交流合作</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协会通过举办各类活动如年会、论坛等，为会员单位提供交流合作的平台，促进行业内的经验分享和业务合作。</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维护行业利益</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协会在涉及旅游饭店业的重大问题上积极发声，维护行业的共同利益和会员的合法权益。</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https://d.book118.com/928056027053006045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2024-09-25T20:45:18.346</cp:lastPrinted>
  <dcterms:created xsi:type="dcterms:W3CDTF">2024-09-25T12:45:18Z</dcterms:created>
  <dcterms:modified xsi:type="dcterms:W3CDTF">2024-09-25T12:45:20Z</dcterms:modified>
</cp:coreProperties>
</file>