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5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88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AFDF7-538F-455B-BB3C-A7839A61A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35818-BEDF-4EAF-B701-AD93401F2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D9B82-8B25-4097-8E12-568DD4A67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8EB30-DDD3-4D73-A47D-2D0A1442E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AD0CB-0BE4-4BCC-83FB-7C4AB6ED8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E77A8A-6AFE-484A-BC6B-1F500AFA0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D99227-1277-4BC0-859A-F63026A1A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19825-A3AB-40FD-8F00-648CA7E28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7CF47-0497-46D5-8918-2032C4389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2FB4A-A6F9-41E2-B062-6ED2406FD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46467-BF7B-4CEA-94E9-46EFB9717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46" r:id="rId2"/>
    <p:sldLayoutId id="2147484547" r:id="rId3"/>
    <p:sldLayoutId id="2147484548" r:id="rId4"/>
    <p:sldLayoutId id="2147484549" r:id="rId5"/>
    <p:sldLayoutId id="2147484550" r:id="rId6"/>
    <p:sldLayoutId id="2147484551" r:id="rId7"/>
    <p:sldLayoutId id="2147484552" r:id="rId8"/>
    <p:sldLayoutId id="2147484553" r:id="rId9"/>
    <p:sldLayoutId id="2147484554" r:id="rId10"/>
    <p:sldLayoutId id="214748455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7.xml" /><Relationship Id="rId11" Type="http://schemas.openxmlformats.org/officeDocument/2006/relationships/tags" Target="../tags/tag748.xml" /><Relationship Id="rId12" Type="http://schemas.openxmlformats.org/officeDocument/2006/relationships/tags" Target="../tags/tag749.xml" /><Relationship Id="rId13" Type="http://schemas.openxmlformats.org/officeDocument/2006/relationships/tags" Target="../tags/tag750.xml" /><Relationship Id="rId2" Type="http://schemas.openxmlformats.org/officeDocument/2006/relationships/tags" Target="../tags/tag739.xml" /><Relationship Id="rId3" Type="http://schemas.openxmlformats.org/officeDocument/2006/relationships/tags" Target="../tags/tag740.xml" /><Relationship Id="rId4" Type="http://schemas.openxmlformats.org/officeDocument/2006/relationships/tags" Target="../tags/tag741.xml" /><Relationship Id="rId5" Type="http://schemas.openxmlformats.org/officeDocument/2006/relationships/tags" Target="../tags/tag742.xml" /><Relationship Id="rId6" Type="http://schemas.openxmlformats.org/officeDocument/2006/relationships/tags" Target="../tags/tag743.xml" /><Relationship Id="rId7" Type="http://schemas.openxmlformats.org/officeDocument/2006/relationships/tags" Target="../tags/tag744.xml" /><Relationship Id="rId8" Type="http://schemas.openxmlformats.org/officeDocument/2006/relationships/tags" Target="../tags/tag745.xml" /><Relationship Id="rId9" Type="http://schemas.openxmlformats.org/officeDocument/2006/relationships/tags" Target="../tags/tag7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9.xml" /><Relationship Id="rId11" Type="http://schemas.openxmlformats.org/officeDocument/2006/relationships/tags" Target="../tags/tag760.xml" /><Relationship Id="rId12" Type="http://schemas.openxmlformats.org/officeDocument/2006/relationships/tags" Target="../tags/tag761.xml" /><Relationship Id="rId13" Type="http://schemas.openxmlformats.org/officeDocument/2006/relationships/tags" Target="../tags/tag762.xml" /><Relationship Id="rId14" Type="http://schemas.openxmlformats.org/officeDocument/2006/relationships/tags" Target="../tags/tag763.xml" /><Relationship Id="rId15" Type="http://schemas.openxmlformats.org/officeDocument/2006/relationships/tags" Target="../tags/tag764.xml" /><Relationship Id="rId16" Type="http://schemas.openxmlformats.org/officeDocument/2006/relationships/tags" Target="../tags/tag765.xml" /><Relationship Id="rId17" Type="http://schemas.openxmlformats.org/officeDocument/2006/relationships/tags" Target="../tags/tag766.xml" /><Relationship Id="rId18" Type="http://schemas.openxmlformats.org/officeDocument/2006/relationships/tags" Target="../tags/tag767.xml" /><Relationship Id="rId19" Type="http://schemas.openxmlformats.org/officeDocument/2006/relationships/tags" Target="../tags/tag768.xml" /><Relationship Id="rId2" Type="http://schemas.openxmlformats.org/officeDocument/2006/relationships/tags" Target="../tags/tag751.xml" /><Relationship Id="rId20" Type="http://schemas.openxmlformats.org/officeDocument/2006/relationships/tags" Target="../tags/tag769.xml" /><Relationship Id="rId21" Type="http://schemas.openxmlformats.org/officeDocument/2006/relationships/tags" Target="../tags/tag770.xml" /><Relationship Id="rId22" Type="http://schemas.openxmlformats.org/officeDocument/2006/relationships/tags" Target="../tags/tag771.xml" /><Relationship Id="rId23" Type="http://schemas.openxmlformats.org/officeDocument/2006/relationships/tags" Target="../tags/tag772.xml" /><Relationship Id="rId24" Type="http://schemas.openxmlformats.org/officeDocument/2006/relationships/tags" Target="../tags/tag773.xml" /><Relationship Id="rId25" Type="http://schemas.openxmlformats.org/officeDocument/2006/relationships/tags" Target="../tags/tag774.xml" /><Relationship Id="rId26" Type="http://schemas.openxmlformats.org/officeDocument/2006/relationships/tags" Target="../tags/tag775.xml" /><Relationship Id="rId27" Type="http://schemas.openxmlformats.org/officeDocument/2006/relationships/tags" Target="../tags/tag776.xml" /><Relationship Id="rId28" Type="http://schemas.openxmlformats.org/officeDocument/2006/relationships/tags" Target="../tags/tag777.xml" /><Relationship Id="rId29" Type="http://schemas.openxmlformats.org/officeDocument/2006/relationships/tags" Target="../tags/tag778.xml" /><Relationship Id="rId3" Type="http://schemas.openxmlformats.org/officeDocument/2006/relationships/tags" Target="../tags/tag752.xml" /><Relationship Id="rId30" Type="http://schemas.openxmlformats.org/officeDocument/2006/relationships/tags" Target="../tags/tag779.xml" /><Relationship Id="rId4" Type="http://schemas.openxmlformats.org/officeDocument/2006/relationships/tags" Target="../tags/tag753.xml" /><Relationship Id="rId5" Type="http://schemas.openxmlformats.org/officeDocument/2006/relationships/tags" Target="../tags/tag754.xml" /><Relationship Id="rId6" Type="http://schemas.openxmlformats.org/officeDocument/2006/relationships/tags" Target="../tags/tag755.xml" /><Relationship Id="rId7" Type="http://schemas.openxmlformats.org/officeDocument/2006/relationships/tags" Target="../tags/tag756.xml" /><Relationship Id="rId8" Type="http://schemas.openxmlformats.org/officeDocument/2006/relationships/tags" Target="../tags/tag757.xml" /><Relationship Id="rId9" Type="http://schemas.openxmlformats.org/officeDocument/2006/relationships/tags" Target="../tags/tag7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8.xml" /><Relationship Id="rId11" Type="http://schemas.openxmlformats.org/officeDocument/2006/relationships/tags" Target="../tags/tag789.xml" /><Relationship Id="rId12" Type="http://schemas.openxmlformats.org/officeDocument/2006/relationships/tags" Target="../tags/tag790.xml" /><Relationship Id="rId13" Type="http://schemas.openxmlformats.org/officeDocument/2006/relationships/tags" Target="../tags/tag791.xml" /><Relationship Id="rId14" Type="http://schemas.openxmlformats.org/officeDocument/2006/relationships/tags" Target="../tags/tag792.xml" /><Relationship Id="rId15" Type="http://schemas.openxmlformats.org/officeDocument/2006/relationships/tags" Target="../tags/tag793.xml" /><Relationship Id="rId16" Type="http://schemas.openxmlformats.org/officeDocument/2006/relationships/tags" Target="../tags/tag794.xml" /><Relationship Id="rId17" Type="http://schemas.openxmlformats.org/officeDocument/2006/relationships/tags" Target="../tags/tag795.xml" /><Relationship Id="rId18" Type="http://schemas.openxmlformats.org/officeDocument/2006/relationships/tags" Target="../tags/tag796.xml" /><Relationship Id="rId19" Type="http://schemas.openxmlformats.org/officeDocument/2006/relationships/tags" Target="../tags/tag797.xml" /><Relationship Id="rId2" Type="http://schemas.openxmlformats.org/officeDocument/2006/relationships/tags" Target="../tags/tag780.xml" /><Relationship Id="rId3" Type="http://schemas.openxmlformats.org/officeDocument/2006/relationships/tags" Target="../tags/tag781.xml" /><Relationship Id="rId4" Type="http://schemas.openxmlformats.org/officeDocument/2006/relationships/tags" Target="../tags/tag782.xml" /><Relationship Id="rId5" Type="http://schemas.openxmlformats.org/officeDocument/2006/relationships/tags" Target="../tags/tag783.xml" /><Relationship Id="rId6" Type="http://schemas.openxmlformats.org/officeDocument/2006/relationships/tags" Target="../tags/tag784.xml" /><Relationship Id="rId7" Type="http://schemas.openxmlformats.org/officeDocument/2006/relationships/tags" Target="../tags/tag785.xml" /><Relationship Id="rId8" Type="http://schemas.openxmlformats.org/officeDocument/2006/relationships/tags" Target="../tags/tag786.xml" /><Relationship Id="rId9" Type="http://schemas.openxmlformats.org/officeDocument/2006/relationships/tags" Target="../tags/tag7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8.xml" /><Relationship Id="rId3" Type="http://schemas.openxmlformats.org/officeDocument/2006/relationships/tags" Target="../tags/tag799.xml" /><Relationship Id="rId4" Type="http://schemas.openxmlformats.org/officeDocument/2006/relationships/tags" Target="../tags/tag80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1.xml" /><Relationship Id="rId3" Type="http://schemas.openxmlformats.org/officeDocument/2006/relationships/tags" Target="../tags/tag802.xml" /><Relationship Id="rId4" Type="http://schemas.openxmlformats.org/officeDocument/2006/relationships/tags" Target="../tags/tag803.xml" /><Relationship Id="rId5" Type="http://schemas.openxmlformats.org/officeDocument/2006/relationships/tags" Target="../tags/tag8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3.xml" /><Relationship Id="rId11" Type="http://schemas.openxmlformats.org/officeDocument/2006/relationships/tags" Target="../tags/tag814.xml" /><Relationship Id="rId12" Type="http://schemas.openxmlformats.org/officeDocument/2006/relationships/tags" Target="../tags/tag815.xml" /><Relationship Id="rId13" Type="http://schemas.openxmlformats.org/officeDocument/2006/relationships/tags" Target="../tags/tag816.xml" /><Relationship Id="rId2" Type="http://schemas.openxmlformats.org/officeDocument/2006/relationships/tags" Target="../tags/tag805.xml" /><Relationship Id="rId3" Type="http://schemas.openxmlformats.org/officeDocument/2006/relationships/tags" Target="../tags/tag806.xml" /><Relationship Id="rId4" Type="http://schemas.openxmlformats.org/officeDocument/2006/relationships/tags" Target="../tags/tag807.xml" /><Relationship Id="rId5" Type="http://schemas.openxmlformats.org/officeDocument/2006/relationships/tags" Target="../tags/tag808.xml" /><Relationship Id="rId6" Type="http://schemas.openxmlformats.org/officeDocument/2006/relationships/tags" Target="../tags/tag809.xml" /><Relationship Id="rId7" Type="http://schemas.openxmlformats.org/officeDocument/2006/relationships/tags" Target="../tags/tag810.xml" /><Relationship Id="rId8" Type="http://schemas.openxmlformats.org/officeDocument/2006/relationships/tags" Target="../tags/tag811.xml" /><Relationship Id="rId9" Type="http://schemas.openxmlformats.org/officeDocument/2006/relationships/tags" Target="../tags/tag8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5.xml" /><Relationship Id="rId11" Type="http://schemas.openxmlformats.org/officeDocument/2006/relationships/tags" Target="../tags/tag826.xml" /><Relationship Id="rId12" Type="http://schemas.openxmlformats.org/officeDocument/2006/relationships/tags" Target="../tags/tag827.xml" /><Relationship Id="rId13" Type="http://schemas.openxmlformats.org/officeDocument/2006/relationships/tags" Target="../tags/tag828.xml" /><Relationship Id="rId14" Type="http://schemas.openxmlformats.org/officeDocument/2006/relationships/tags" Target="../tags/tag829.xml" /><Relationship Id="rId15" Type="http://schemas.openxmlformats.org/officeDocument/2006/relationships/tags" Target="../tags/tag830.xml" /><Relationship Id="rId16" Type="http://schemas.openxmlformats.org/officeDocument/2006/relationships/tags" Target="../tags/tag831.xml" /><Relationship Id="rId17" Type="http://schemas.openxmlformats.org/officeDocument/2006/relationships/tags" Target="../tags/tag832.xml" /><Relationship Id="rId18" Type="http://schemas.openxmlformats.org/officeDocument/2006/relationships/tags" Target="../tags/tag833.xml" /><Relationship Id="rId19" Type="http://schemas.openxmlformats.org/officeDocument/2006/relationships/tags" Target="../tags/tag834.xml" /><Relationship Id="rId2" Type="http://schemas.openxmlformats.org/officeDocument/2006/relationships/tags" Target="../tags/tag817.xml" /><Relationship Id="rId3" Type="http://schemas.openxmlformats.org/officeDocument/2006/relationships/tags" Target="../tags/tag818.xml" /><Relationship Id="rId4" Type="http://schemas.openxmlformats.org/officeDocument/2006/relationships/tags" Target="../tags/tag819.xml" /><Relationship Id="rId5" Type="http://schemas.openxmlformats.org/officeDocument/2006/relationships/tags" Target="../tags/tag820.xml" /><Relationship Id="rId6" Type="http://schemas.openxmlformats.org/officeDocument/2006/relationships/tags" Target="../tags/tag821.xml" /><Relationship Id="rId7" Type="http://schemas.openxmlformats.org/officeDocument/2006/relationships/tags" Target="../tags/tag822.xml" /><Relationship Id="rId8" Type="http://schemas.openxmlformats.org/officeDocument/2006/relationships/tags" Target="../tags/tag823.xml" /><Relationship Id="rId9" Type="http://schemas.openxmlformats.org/officeDocument/2006/relationships/tags" Target="../tags/tag8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3.xml" /><Relationship Id="rId11" Type="http://schemas.openxmlformats.org/officeDocument/2006/relationships/tags" Target="../tags/tag844.xml" /><Relationship Id="rId12" Type="http://schemas.openxmlformats.org/officeDocument/2006/relationships/tags" Target="../tags/tag845.xml" /><Relationship Id="rId13" Type="http://schemas.openxmlformats.org/officeDocument/2006/relationships/tags" Target="../tags/tag846.xml" /><Relationship Id="rId2" Type="http://schemas.openxmlformats.org/officeDocument/2006/relationships/tags" Target="../tags/tag835.xml" /><Relationship Id="rId3" Type="http://schemas.openxmlformats.org/officeDocument/2006/relationships/tags" Target="../tags/tag836.xml" /><Relationship Id="rId4" Type="http://schemas.openxmlformats.org/officeDocument/2006/relationships/tags" Target="../tags/tag837.xml" /><Relationship Id="rId5" Type="http://schemas.openxmlformats.org/officeDocument/2006/relationships/tags" Target="../tags/tag838.xml" /><Relationship Id="rId6" Type="http://schemas.openxmlformats.org/officeDocument/2006/relationships/tags" Target="../tags/tag839.xml" /><Relationship Id="rId7" Type="http://schemas.openxmlformats.org/officeDocument/2006/relationships/tags" Target="../tags/tag840.xml" /><Relationship Id="rId8" Type="http://schemas.openxmlformats.org/officeDocument/2006/relationships/tags" Target="../tags/tag841.xml" /><Relationship Id="rId9" Type="http://schemas.openxmlformats.org/officeDocument/2006/relationships/tags" Target="../tags/tag84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7.xml" /><Relationship Id="rId3" Type="http://schemas.openxmlformats.org/officeDocument/2006/relationships/tags" Target="../tags/tag848.xml" /><Relationship Id="rId4" Type="http://schemas.openxmlformats.org/officeDocument/2006/relationships/tags" Target="../tags/tag8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8.xml" /><Relationship Id="rId11" Type="http://schemas.openxmlformats.org/officeDocument/2006/relationships/tags" Target="../tags/tag859.xml" /><Relationship Id="rId12" Type="http://schemas.openxmlformats.org/officeDocument/2006/relationships/tags" Target="../tags/tag860.xml" /><Relationship Id="rId13" Type="http://schemas.openxmlformats.org/officeDocument/2006/relationships/tags" Target="../tags/tag861.xml" /><Relationship Id="rId2" Type="http://schemas.openxmlformats.org/officeDocument/2006/relationships/tags" Target="../tags/tag850.xml" /><Relationship Id="rId3" Type="http://schemas.openxmlformats.org/officeDocument/2006/relationships/tags" Target="../tags/tag851.xml" /><Relationship Id="rId4" Type="http://schemas.openxmlformats.org/officeDocument/2006/relationships/tags" Target="../tags/tag852.xml" /><Relationship Id="rId5" Type="http://schemas.openxmlformats.org/officeDocument/2006/relationships/tags" Target="../tags/tag853.xml" /><Relationship Id="rId6" Type="http://schemas.openxmlformats.org/officeDocument/2006/relationships/tags" Target="../tags/tag854.xml" /><Relationship Id="rId7" Type="http://schemas.openxmlformats.org/officeDocument/2006/relationships/tags" Target="../tags/tag855.xml" /><Relationship Id="rId8" Type="http://schemas.openxmlformats.org/officeDocument/2006/relationships/tags" Target="../tags/tag856.xml" /><Relationship Id="rId9" Type="http://schemas.openxmlformats.org/officeDocument/2006/relationships/tags" Target="../tags/tag8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70.xml" /><Relationship Id="rId11" Type="http://schemas.openxmlformats.org/officeDocument/2006/relationships/tags" Target="../tags/tag871.xml" /><Relationship Id="rId12" Type="http://schemas.openxmlformats.org/officeDocument/2006/relationships/tags" Target="../tags/tag872.xml" /><Relationship Id="rId13" Type="http://schemas.openxmlformats.org/officeDocument/2006/relationships/tags" Target="../tags/tag873.xml" /><Relationship Id="rId2" Type="http://schemas.openxmlformats.org/officeDocument/2006/relationships/tags" Target="../tags/tag862.xml" /><Relationship Id="rId3" Type="http://schemas.openxmlformats.org/officeDocument/2006/relationships/tags" Target="../tags/tag863.xml" /><Relationship Id="rId4" Type="http://schemas.openxmlformats.org/officeDocument/2006/relationships/tags" Target="../tags/tag864.xml" /><Relationship Id="rId5" Type="http://schemas.openxmlformats.org/officeDocument/2006/relationships/tags" Target="../tags/tag865.xml" /><Relationship Id="rId6" Type="http://schemas.openxmlformats.org/officeDocument/2006/relationships/tags" Target="../tags/tag866.xml" /><Relationship Id="rId7" Type="http://schemas.openxmlformats.org/officeDocument/2006/relationships/tags" Target="../tags/tag867.xml" /><Relationship Id="rId8" Type="http://schemas.openxmlformats.org/officeDocument/2006/relationships/tags" Target="../tags/tag868.xml" /><Relationship Id="rId9" Type="http://schemas.openxmlformats.org/officeDocument/2006/relationships/tags" Target="../tags/tag86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82.xml" /><Relationship Id="rId11" Type="http://schemas.openxmlformats.org/officeDocument/2006/relationships/tags" Target="../tags/tag883.xml" /><Relationship Id="rId12" Type="http://schemas.openxmlformats.org/officeDocument/2006/relationships/tags" Target="../tags/tag884.xml" /><Relationship Id="rId13" Type="http://schemas.openxmlformats.org/officeDocument/2006/relationships/tags" Target="../tags/tag885.xml" /><Relationship Id="rId2" Type="http://schemas.openxmlformats.org/officeDocument/2006/relationships/tags" Target="../tags/tag874.xml" /><Relationship Id="rId3" Type="http://schemas.openxmlformats.org/officeDocument/2006/relationships/tags" Target="../tags/tag875.xml" /><Relationship Id="rId4" Type="http://schemas.openxmlformats.org/officeDocument/2006/relationships/tags" Target="../tags/tag876.xml" /><Relationship Id="rId5" Type="http://schemas.openxmlformats.org/officeDocument/2006/relationships/tags" Target="../tags/tag877.xml" /><Relationship Id="rId6" Type="http://schemas.openxmlformats.org/officeDocument/2006/relationships/tags" Target="../tags/tag878.xml" /><Relationship Id="rId7" Type="http://schemas.openxmlformats.org/officeDocument/2006/relationships/tags" Target="../tags/tag879.xml" /><Relationship Id="rId8" Type="http://schemas.openxmlformats.org/officeDocument/2006/relationships/tags" Target="../tags/tag880.xml" /><Relationship Id="rId9" Type="http://schemas.openxmlformats.org/officeDocument/2006/relationships/tags" Target="../tags/tag88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56050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2024年的变革与突破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科技领域的变革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经济领域的突破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社会领域的进步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国际格局的变化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个人生活的变化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未来展望与挑战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科技领域的变革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人工智能的发展</a:t>
            </a:r>
            <a:endParaRPr lang="zh-CN" altLang="en-US"/>
          </a:p>
        </p:txBody>
      </p:sp>
      <p:sp>
        <p:nvSpPr>
          <p:cNvPr id="1051012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1014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深度学习技术的突破</a:t>
            </a:r>
            <a:endParaRPr lang="zh-CN" altLang="en-US" sz="14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1016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1018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人工智能在医疗、金融、教育等领域的应用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1020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1022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自然语言处理的进步</a:t>
            </a:r>
            <a:endParaRPr lang="zh-CN" altLang="en-US" sz="14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1024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1026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计算机视觉的应用</a:t>
            </a:r>
            <a:endParaRPr lang="zh-CN" altLang="en-US" sz="14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5G技术的普及</a:t>
            </a:r>
            <a:endParaRPr lang="zh-CN" altLang="en-US"/>
          </a:p>
        </p:txBody>
      </p:sp>
      <p:sp>
        <p:nvSpPr>
          <p:cNvPr id="10513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31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5G技术的发展历程：从概念到实际应用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3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5G技术的优势：高速度、低延迟、高连接密度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3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32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5G技术的应用场景：物联网、自动驾驶、智慧城市等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33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5G技术的挑战：基础设施建设、网络安全、隐私保护等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区块链技术的应用</a:t>
            </a:r>
            <a:endParaRPr lang="zh-CN" altLang="en-US"/>
          </a:p>
        </p:txBody>
      </p:sp>
      <p:sp>
        <p:nvSpPr>
          <p:cNvPr id="105162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62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62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63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63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3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63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63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4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4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64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64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4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5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5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5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5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5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6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区块链技术简介：分布式数据库技术，具有去中心化、透明性、安全性等特点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区块链技术在其他领域的应用：版权保护、物联网、慈善捐赠等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区块链技术在医疗领域的应用：电子病历、药品追溯、医疗保险等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区块链技术在金融领域的应用：数字货币、跨境支付、供应链金融等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新兴技术的崛起</a:t>
            </a:r>
            <a:endParaRPr lang="zh-CN" altLang="en-US"/>
          </a:p>
        </p:txBody>
      </p:sp>
      <p:sp>
        <p:nvSpPr>
          <p:cNvPr id="1051954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956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958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人工智能：深度学习、自然语言处理等技术的突破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60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962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964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区块链：分布式账本、智能合约等技术的应用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66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968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970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量子计算：量子比特、量子纠缠等技术的研究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72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974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976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生物技术：基因编辑、生物制药等技术的发展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78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980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982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太空探索：太空旅行、星际殖民等技术的探索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84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986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988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绿色能源：太阳能、风能、水能等可再生能源技术的普及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7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经济领域的突破</a:t>
            </a:r>
            <a:endParaRPr lang="zh-CN" altLang="en-US"/>
          </a:p>
        </p:txBody>
      </p:sp>
      <p:sp>
        <p:nvSpPr>
          <p:cNvPr id="105227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3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产业升级与转型</a:t>
            </a:r>
            <a:endParaRPr lang="zh-CN" altLang="en-US"/>
          </a:p>
        </p:txBody>
      </p:sp>
      <p:sp>
        <p:nvSpPr>
          <p:cNvPr id="105273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传统产业：转型升级，提高效率和质量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新兴产业：发展壮大，推动经济增长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科技创新：推动产业升级，提高竞争力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绿色发展：实现可持续发展，保护环境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2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绿色经济的发展</a:t>
            </a:r>
            <a:endParaRPr lang="zh-CN" altLang="en-US"/>
          </a:p>
        </p:txBody>
      </p:sp>
      <p:sp>
        <p:nvSpPr>
          <p:cNvPr id="105303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3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3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绿色经济的定义：以可持续发展为目标，注重环境保护和资源节约的经济模式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03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3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4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绿色经济的优势：减少污染、降低能耗、提高资源利用率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04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4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4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绿色经济的挑战：技术瓶颈、政策支持、市场接受度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04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5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5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绿色经济的前景：全球共识、技术创新、政策支持、市场需求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3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金融科技的创新</a:t>
            </a:r>
            <a:endParaRPr lang="zh-CN" altLang="en-US"/>
          </a:p>
        </p:txBody>
      </p:sp>
      <p:sp>
        <p:nvSpPr>
          <p:cNvPr id="105334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42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44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云计算技术：弹性计算、低成本存储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34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348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50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物联网技术：供应链金融、智能物流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35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54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56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5G技术：高速传输、低延时网络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35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360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62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区块链技术：去中心化、安全透明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36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66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68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人工智能技术：智能风控、智能投顾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37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372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74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大数据技术：精准营销、风险管理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消费市场的变革</a:t>
            </a:r>
            <a:endParaRPr lang="zh-CN" altLang="en-US"/>
          </a:p>
        </p:txBody>
      </p:sp>
      <p:sp>
        <p:nvSpPr>
          <p:cNvPr id="105366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6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66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6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67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7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67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7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67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绿色消费：环保、可持续的消费理念逐渐深入人心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68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共享经济：共享汽车、共享单车等共享经济模式逐渐普及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68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数字化趋势：线上消费、移动支付等数字化方式成为主流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68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个性化需求：消费者越来越追求个性化、定制化的产品和服务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397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社会领域的进步</a:t>
            </a:r>
            <a:endParaRPr lang="zh-CN" altLang="en-US"/>
          </a:p>
        </p:txBody>
      </p:sp>
      <p:sp>
        <p:nvSpPr>
          <p:cNvPr id="105397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3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教育资源的优化</a:t>
            </a:r>
            <a:endParaRPr lang="zh-CN" altLang="en-US"/>
          </a:p>
        </p:txBody>
      </p:sp>
      <p:sp>
        <p:nvSpPr>
          <p:cNvPr id="10544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43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3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数字化教育资源的普及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4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4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4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在线教育的发展与创新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4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44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教育公平与质量的提升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44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5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5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终身学习的理念与实践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74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医疗技术的提升</a:t>
            </a:r>
            <a:endParaRPr lang="zh-CN" altLang="en-US"/>
          </a:p>
        </p:txBody>
      </p:sp>
      <p:sp>
        <p:nvSpPr>
          <p:cNvPr id="10547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7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7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7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7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干细胞技术的突破：干细胞治疗在再生医学领域的应用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7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远程医疗技术的普及：提高医疗服务的可及性和效率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7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人工智能在医疗领域的应用：辅助诊断、智能手术等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7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基因编辑技术的发展：CRISPR-Cas9技术在疾病治疗中的应用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0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文化多样性的保护</a:t>
            </a:r>
            <a:endParaRPr lang="zh-CN" altLang="en-US"/>
          </a:p>
        </p:txBody>
      </p:sp>
      <p:sp>
        <p:nvSpPr>
          <p:cNvPr id="10550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0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联合国教科文组织：推动文化多样性的保护和传承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0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0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各国政府：制定相关政策和法规，保护本国文化多样性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0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0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教育机构：加强文化多样性的教育和宣传，提高公众意识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0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0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企业和社会组织：积极参与文化多样性的保护和推广，推动文化交流与合作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https://d.book118.com/928056050074006031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80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4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2024年的变革与突破</vt:lpstr>
      <vt:lpstr>目录</vt:lpstr>
      <vt:lpstr>科技领域的变革</vt:lpstr>
      <vt:lpstr>人工智能的发展</vt:lpstr>
      <vt:lpstr>5G技术的普及</vt:lpstr>
      <vt:lpstr>区块链技术的应用</vt:lpstr>
      <vt:lpstr>新兴技术的崛起</vt:lpstr>
      <vt:lpstr>经济领域的突破</vt:lpstr>
      <vt:lpstr>产业升级与转型</vt:lpstr>
      <vt:lpstr>绿色经济的发展</vt:lpstr>
      <vt:lpstr>金融科技的创新</vt:lpstr>
      <vt:lpstr>消费市场的变革</vt:lpstr>
      <vt:lpstr>社会领域的进步</vt:lpstr>
      <vt:lpstr>教育资源的优化</vt:lpstr>
      <vt:lpstr>医疗技术的提升</vt:lpstr>
      <vt:lpstr>文化多样性的保护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2024-09-08T13:23:24.550</cp:lastPrinted>
  <dcterms:created xsi:type="dcterms:W3CDTF">2024-09-08T05:23:24Z</dcterms:created>
  <dcterms:modified xsi:type="dcterms:W3CDTF">2024-09-08T05:23:27Z</dcterms:modified>
</cp:coreProperties>
</file>