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02009-6208-4AC7-AC90-E30A78F15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03215-922F-4891-8E08-55E8C90E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B00C6-93DF-47E5-B1CA-5481C0AE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EA319-01B3-4FD6-BD80-4714F0F50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C0808-2A28-4D78-B0C9-87878561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BB65A-C8D4-406A-8A49-E6B49C5A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31089-F4A3-464C-A6DE-66E9228BD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2F521-4660-45CC-BD0D-333685657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5584B-DDF4-4219-BF99-4E622E70F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1F22D-DCEC-4438-B74E-9EBA09BD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6C9C5-2CE5-4B20-A834-E98D0C0A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003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体弱儿护理经验分享PPT\n## 1.体弱儿的定义与分类\n### 1.1体弱儿的定义及其成因\n### 1.2体弱儿的分类及特点\n### 1.3体弱儿对家庭和社会的影响\n## 2.体弱儿的护理原则与方法\n### 2.1体弱儿的护理原则\n### 2.2体弱儿的护理方法\n### 2.3体弱儿的护理注意事项\n## 3.营养与饮食护理\n### 3.1体弱儿的营养需求\n### 3.2体弱儿的饮食护理\n### 3.3特殊饮食疗法及注意事项\n## 4.生活与作息护理\n### 4.1体弱儿的生活护理\n### 4.2体弱儿的作息护理\n### 4.3生活习惯的培养与纠正\n## 5.体育锻炼与康复\n### 5.1体弱儿的体育锻炼\n### 5.2体弱儿的康复训练\n### 5.3康复训练的效果评估与调整\n## 6.心理护理与家庭教育\n### 6.1体弱儿的心理特点与需求\n### 6.2体弱儿的心理护理方法\n### 6.3家庭教育在体弱儿护理中的作用与实施\n## 7.体弱儿的预防与康复\n### 7.1体弱儿的预防策略\n### 7.2体弱儿的康复措施\n### 7.3家庭与社会的支持与合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体弱儿护理经验分享PPT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体弱儿的定义与分类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体弱儿是指生理功能发育不健全、抵抗力较弱的儿童</a:t>
                </a:r>
                <a:endParaRPr/>
              </a:p>
            </p:txBody>
          </p:sp>
          <p:sp>
            <p:nvSpPr>
              <p:cNvPr id="2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生理功能发育不健全：包括生长发育迟缓、各系统器官功能低下等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抵抗力较弱：容易受到病毒、细菌等病原体的侵袭，生病几率较高</a:t>
                </a:r>
                <a:endParaRPr/>
              </a:p>
            </p:txBody>
          </p:sp>
        </p:grpSp>
        <p:grpSp>
          <p:nvGrpSpPr>
            <p:cNvPr id="23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成因：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遗传因素：父母双方或一方患有遗传性疾病，可能导致子女体弱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环境因素：孕期营养不良、缺氧、药物影响等，可能影响胎儿发育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营养不良：长期摄入营养不足或摄入营养不均衡的食物，导致儿童生长发育不良</a:t>
                </a:r>
                <a:endParaRPr/>
              </a:p>
            </p:txBody>
          </p:sp>
          <p:sp>
            <p:nvSpPr>
              <p:cNvPr id="23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体弱儿的定义及其成因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营养性体弱儿：由于长期营养不良导致的生长发育迟缓、免疫力低下等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遗传性体弱儿：患有遗传性疾病，如先天性智力障碍、先天性心脏病等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感染性体弱儿：容易受到病毒感染、细菌感染等，生病几率较高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其他：如先天性内分泌疾病、消化系统疾病等导致的体弱儿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生长发育迟缓：身高、体重等指标低于同龄儿童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免疫力低下：容易生病，生病后恢复较慢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智力发育可能受影响：营养不足或遗传因素可能导致智力发育迟缓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体弱儿对家庭和社会的影响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对家庭的影响：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经济负担：体弱儿需要长期的治疗和护理，给家庭带来经济负担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护理压力：家长需要投入更多的时间和精力照顾体弱儿，承受较大的心理压力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教育资源浪费：体弱儿可能因为身体原因无法正常接受教育，导致教育资源的浪费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公共卫生问题：体弱儿容易成为疾病传播的媒介，对公共卫生造成影响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体弱儿的护理原则与方法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以预防为主：加强体弱儿的预防保健，提高抵抗力，减少生病几率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个体化护理：根据体弱儿的具体情况，制定合适的护理计划和方法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综合护理：综合运用各种护理方法，包括营养、生活、心理等方面的护理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体弱儿的护理原则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营养护理：保证体弱儿摄入足够的营养，提高抵抗力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合理膳食：保证营养均衡，增加富含蛋白质、维生素、矿物质的食物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特殊饮食：根据体弱儿的病情，选择合适的特殊饮食，如低脂、低糖、高蛋白等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生活护理：养成良好的生活习惯，提高生活质量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规律作息：保证充足的睡眠，避免过度疲劳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个人卫生：养成良好的卫生习惯，防止疾病传播</a:t>
                </a:r>
                <a:endParaRPr/>
              </a:p>
            </p:txBody>
          </p:sp>
          <p:pic>
            <p:nvPicPr>
              <p:cNvPr id="3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心理护理：关注体弱儿的心理健康，提高心理素质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心理疏导：及时解答体弱儿的疑问，消除恐惧、焦虑等心理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鼓励与支持：给予体弱儿更多的鼓励和支持，增强自信心</a:t>
                </a:r>
                <a:endParaRPr/>
              </a:p>
            </p:txBody>
          </p:sp>
          <p:pic>
            <p:nvPicPr>
              <p:cNvPr id="3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体弱儿的护理注意事项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31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护理体弱儿要有耐心和爱心，对待患儿要亲切、和蔼</a:t>
                </a:r>
                <a:endParaRPr/>
              </a:p>
            </p:txBody>
          </p:sp>
          <p:cxnSp>
            <p:nvCxnSpPr>
              <p:cNvPr id="31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要注意观察体弱儿的病情变化，及时发现并处理问题</a:t>
                </a:r>
                <a:endParaRPr/>
              </a:p>
            </p:txBody>
          </p:sp>
        </p:grpSp>
        <p:grpSp>
          <p:nvGrpSpPr>
            <p:cNvPr id="32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要与家长保持良好的沟通，了解患儿的家庭情况和需求，共同制定护理计划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营养与饮食护理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体弱儿的营养需求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4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蛋白质：体弱儿需要摄入足够的优质蛋白质，以维持正常的生长发育</a:t>
                </a:r>
                <a:endParaRPr/>
              </a:p>
            </p:txBody>
          </p:sp>
          <p:cxnSp>
            <p:nvCxnSpPr>
              <p:cNvPr id="1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脂肪：提供必需脂肪酸，促进大脑发育和视力保护</a:t>
                </a:r>
                <a:endParaRPr/>
              </a:p>
            </p:txBody>
          </p:sp>
        </p:grpSp>
        <p:grpSp>
          <p:nvGrpSpPr>
            <p:cNvPr id="24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碳水化合物：提供能量，维持正常的生理功能</a:t>
                </a:r>
                <a:endParaRPr/>
              </a:p>
            </p:txBody>
          </p:sp>
        </p:grpSp>
        <p:grpSp>
          <p:nvGrpSpPr>
            <p:cNvPr id="29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维生素和矿物质：补充各种维生素和矿物质，促进身体各系统器官的正常运作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合理搭配膳食：保证营养均衡，避免单一食物摄入过多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少量多餐：避免一次性摄入过多食物，减轻胃肠负担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注意食物的色香味：提高体弱儿的食欲，促进营养摄入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特殊饮食疗法及注意事项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5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特殊饮食疗法：如低脂、低糖、高蛋白饮食等，根据体弱儿的病情选择合适的饮食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遵循医嘱：严格按照医生的建议进行特殊饮食疗法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观察反应：注意观察体弱儿对特殊饮食的反应，如有不适及时调整</a:t>
            </a:r>
            <a:endParaRPr/>
          </a:p>
        </p:txBody>
      </p:sp>
      <p:pic>
        <p:nvPicPr>
          <p:cNvPr id="5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生活与作息护理</a:t>
            </a:r>
            <a:endParaRPr/>
          </a:p>
        </p:txBody>
      </p:sp>
      <p:sp>
        <p:nvSpPr>
          <p:cNvPr id="5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保持室内环境整洁：保持空气流通，避免空气污染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养成良好的生活习惯：规律作息，保证充足的睡眠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个人卫生：养成良好的卫生习惯，如勤洗手、勤换衣等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体弱儿的生活护理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https://d.book118.com/928060034127006037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体弱儿护理经验分享PPT</vt:lpstr>
      <vt:lpstr>体弱儿的定义与分类</vt:lpstr>
      <vt:lpstr>PowerPoint Presentation</vt:lpstr>
      <vt:lpstr>PowerPoint Presentation</vt:lpstr>
      <vt:lpstr>PowerPoint Presentation</vt:lpstr>
      <vt:lpstr>体弱儿的护理原则与方法</vt:lpstr>
      <vt:lpstr>PowerPoint Presentation</vt:lpstr>
      <vt:lpstr>PowerPoint Presentation</vt:lpstr>
      <vt:lpstr>PowerPoint Presentation</vt:lpstr>
      <vt:lpstr>营养与饮食护理</vt:lpstr>
      <vt:lpstr>PowerPoint Presentation</vt:lpstr>
      <vt:lpstr>PowerPoint Presentation</vt:lpstr>
      <vt:lpstr>PowerPoint Presentation</vt:lpstr>
      <vt:lpstr>生活与作息护理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2024-09-17T21:42:00.197</cp:lastPrinted>
  <dcterms:created xsi:type="dcterms:W3CDTF">2024-09-17T13:42:00Z</dcterms:created>
  <dcterms:modified xsi:type="dcterms:W3CDTF">2024-09-17T13:42:02Z</dcterms:modified>
</cp:coreProperties>
</file>