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6650C-885F-4370-BD32-CA0AB8C9D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233EA-22C4-4B0B-AFEA-69C3695A0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DA507-F72B-4015-9541-FBEC2E1E2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0BF8A-D699-4711-8206-CE4229645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381AE6-D7E6-458A-8C07-07370F448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28E29C-D8F9-418B-8817-2E4F42368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63CD06-DB7E-44E8-977F-37C8C0766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B21D6-781D-452B-95CC-2A0E2DE2B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DE58D7-04BB-4EFB-BFAD-A3103A0F8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C38BD-C553-40B3-BFD2-FE20568B0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B839F-7E37-4141-A145-6E7B4C55A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60055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语音识别技术在智能家居中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语音识别技术概述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智能家居领域应用现状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创新应用与实践案例分享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语音识别技术概述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语音识别技术定义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它是人工智能领域的一个重要分支，涉及到信号处理、模式识别、自然语言处理等多个学科。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语音识别技术是一种将人类语音转换为文本或命令的技术，使得计算机能够理解和执行人的语音指令。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早期的语音识别技术主要基于模板匹配方法，通过预先存储的语音模板与输入语音进行比对来识别语音。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随着深度学习技术的发展，基于神经网络的语音识别方法逐渐成为主流，大大提高了识别准确率和鲁棒性。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894" b="1289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目前，语音识别技术已经广泛应用于智能家居、智能手机、智能车载系统等领域。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语音识别技术发展历程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语音信号预处理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对输入的语音信号进行预加重、分帧、加窗等处理，以消除噪声和干扰，提取语音特征。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从预处理后的语音信号中提取出反映语音特性的特征参数，如梅尔频率倒谱系数（MFCC）等。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利用大量语音数据训练声学模型，如隐马尔可夫模型（HMM）或深度学习模型，用于描述语音信号与音素或单词之间的对应关系。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利用大量文本数据训练语言模型，用于描述单词之间的语法和语义关系，提高识别准确率。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将输入的语音特征序列与声学模型和语言模型进行匹配，通过搜索算法找到最可能的文本序列作为识别结果。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语言模型建模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解码与搜索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声学模型建模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语音识别技术原理及流程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智能家居领域应用现状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随着人们生活水平的提高和科技的发展，智能家居市场规模逐年增长，成为新的消费热点。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729" r="2272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25" r="83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消费者对智能家居的需求从单一的智能家电控制向全屋智能、场景化、个性化发展。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人工智能、物联网、大数据等技术的不断发展为智能家居提供了强大的技术支撑。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通过语音控制家电的开关、调节亮度、温度等，提高家居生活的便捷性。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542" r="9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284" r="16284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284" r="1628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智能家电控制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利用语音识别技术实现远程监控、报警等功能，保障家庭安全。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家庭安防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将语音识别技术融入智能家居系统，实现家居场景的自动化和个性化设置。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智能家居系统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语音识别技术在智能家居中应用场景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1" r="13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477" b="54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某智能音箱品牌通过集成语音识别技术，实现了对家居设备的语音控制，同时提供音乐播放、信息查询等功能，受到消费者欢迎。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某智能家居品牌推出的智能门锁，支持语音识别技术，用户可以通过语音指令实现门锁的开关，提高了家居安全性。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某智能家居系统通过集成语音识别技术，实现了家居场景的自动化设置和个性化调整，提升了用户的居住体验。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关键技术挑战与解决方案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噪声干扰问题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家居环境中存在各种噪声，如电视、音响、家电等，会对语音识别造成干扰。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解决方案包括采用先进的降噪算法、增加麦克风阵列以提高信噪比、利用深度学习技术增强语音信号等。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25" r="19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不同地区和人群的方言和口音差异对语音识别技术提出了挑战。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解决方案包括收集多样化的语音数据、采用迁移学习和领域适应技术、设计多语言或方言的语音识别系统等。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方言和口音差异问题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https://d.book118.com/928060055056006040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2024-09-18T21:08:26.332</cp:lastPrinted>
  <dcterms:created xsi:type="dcterms:W3CDTF">2024-09-18T13:08:26Z</dcterms:created>
  <dcterms:modified xsi:type="dcterms:W3CDTF">2024-09-18T13:08:28Z</dcterms:modified>
</cp:coreProperties>
</file>