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7720C-E332-4B56-92D1-8E7BE3055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30BD8-A421-43AB-BBE6-C19E91397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EADB1-D432-4B1F-BD96-82FDE0E21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E3E23-19BC-4F7D-8E86-089D75EA7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5277D8-FEC0-4B52-B74C-BEBFAD60C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B0CB50-EB42-4990-B11B-94C489BD0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99A15B-0EC9-4C73-8C26-03C2B16BE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B4603-6560-41D1-94C9-E61483AA9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ABE31-EE87-442B-B59C-95DFCD9AC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3C28C-D0FF-4DC2-BA86-EAA7F08FF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62C71-F957-4613-B5C6-B4A37D17B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6202413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机修岗位安全培训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安全培训概述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机修岗位安全操作规程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机修岗位安全防护措施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机修岗位安全事故案例分析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机修岗位安全意识培养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机修岗位安全培训效果评估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安全培训是指通过教育和训练，使员工了解和掌握安全知识和技能，提高安全意识，预防事故发生的活动。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安全培训是保障员工生命安全和企业稳定发展的必要措施。通过安全培训，可以提高员工的安全意识和技能水平，减少事故发生的风险，保障企业的正常生产和经营。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安全培训的定义和重要性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提高员工的安全意识和技能水平，培养员工的安全行为习惯，实现安全生产和零事故的目标。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安全培训的目标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对性、实用性、系统性、及时性和强制性。针对性是指针对不同岗位和工种进行培训；实用性是指培训内容要与实际工作紧密相关；系统性是指培训内容要全面、连贯；及时性是指要及时更新培训内容；强制性是指必须要求员工参加培训并考核合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安全培训的目标和原则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岗前安全培训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在岗安全培训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转岗安全培训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应急演练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安全培训的常见类型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8804" b="880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对新员工进行岗前安全培训，使其了解工作环境、安全制度和操作规程等。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对在职员工进行定期的安全培训，使其掌握最新的安全知识和技能。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对转岗员工进行新岗位的安全培训，使其适应新的工作环境和操作规程。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模拟突发事件进行应急演练，提高员工应对突发事件的能力。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机修岗位安全操作规程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遵守操作规程，确保安全作业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在操作机械设备前，应进行全面的检查，包括设备状态、安全装置等，确保设备处于安全状态。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操作前检查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严格按照设备操作规程进行操作，不得违规操作或擅自改变设备用途。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正确使用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定期对机械设备进行维护保养，确保设备正常运行，防止发生故障。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维护保养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机械设备的操作规程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319" r="1731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663" r="1966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电气设备的安全操作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遵循安全用电原则，防止触电事故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操作电气设备的人员必须经过专业培训并取得相关证书。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在维修电气设备时，应先切断电源，并使用验电工具确认设备无电。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保持与带电设备的足够安全距离，防止发生触电事故。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持证上岗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断电操作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安全距离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遵循特殊设备操作规定，确保作业安全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特种设备操作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操作特种设备（如压力容器、起重机械等）的人员必须经过专业培训并取得特种设备操作证书。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在操作特殊设备时，应佩戴相应的安全防护用品，如防护服、护目镜等。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对特殊设备进行定期检查，确保设备安全可靠。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特殊设备的安全操作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掌握应急处置方法，减轻事故损失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在遇到紧急情况时，应立即停止设备的运行，并切断电源。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紧急停机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迅速疏散现场人员，确保人员安全。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疏散人员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及时向上级领导和相关部门报告事故情况。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报告事故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紧急情况的应对措施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机修岗位安全防护措施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个人防护装备是保障机修人员安全的重要措施，应选用合适、合格的个人防护装备，并正确使用。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根据工作需要，选用合适的个人防护装备，如安全帽、护目镜、耳塞、手套等，确保能够全面保护机修人员的安全。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选用合适的个人防护装备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每次使用前应检查个人防护装备是否完好无损，如有损坏应及时更换，确保防护效果。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检查与更换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按照个人防护装备的使用说明正确佩戴，确保防护装备能够起到应有的保护作用。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正确佩戴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个人防护装备的选用与使用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设置安全警示标识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在工作场所设置明显的安全警示标识，提醒机修人员注意安全。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配备消防设施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在工作场所配备灭火器、消防栓等消防设施，以便在发生火灾等紧急情况时能够及时处理。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保持工作场所整洁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定期清理工作场所，保持整洁，避免杂物堆积，防止意外事故的发生。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工作场所的安全防护是保障机修人员安全的重要环节，应采取多种措施，确保工作场所的安全。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工作场所的安全防护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https://d.book118.com/928062024131006023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2024-08-30T16:16:23.169</cp:lastPrinted>
  <dcterms:created xsi:type="dcterms:W3CDTF">2024-08-30T08:16:23Z</dcterms:created>
  <dcterms:modified xsi:type="dcterms:W3CDTF">2024-08-30T08:16:25Z</dcterms:modified>
</cp:coreProperties>
</file>