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D662E9-8F0D-4E51-955F-FE4889FA12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560D0F-BC36-49A8-A5A6-8EC620C04F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C4C08C-0E3F-432C-8290-2FFAEAF1D1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1E235B-0E25-477D-A5AE-14C27EEB1B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9B46679-B9FB-4FDC-BC88-3B786C7F63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0A48AF2-AA44-4EB3-8766-930516361B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C536241-2AA3-451B-9BBB-AF40F61473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6CA515-84AA-42B9-883D-44098EFE8F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355B6B-79C2-48CB-86D2-9885687D3E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BD3294-6737-4D5E-BBAF-E650B2C963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FB4608-1174-4E8E-858E-D2F83B5208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8062106127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换瓣手术护理查房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endParaRPr lang="en-US" sz="2025">
              <a:solidFill>
                <a:schemeClr val="accent1">
                  <a:alpha val="100000"/>
                </a:schemeClr>
              </a:solidFill>
              <a:latin typeface="Arial"/>
              <a:ea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术前准备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术中护理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并发症预防与处理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患者教育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术前准备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了解患者的基本情况、既往病史、家族病史等，以便评估患者的整体健康状况。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病史采集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体格检查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实验室检查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3833" r="238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对患者的身体状况进行全面检查，包括心、肺、肝、肾等重要器官的功能评估。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进行必要的实验室检查，如血常规、凝血功能、肝肾功能等，以了解患者的生理状态。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患者评估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273" r="3527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使用手术风险评估量表对患者的手术风险进行评估，以便制定相应的护理计划。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手术风险评估量表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向患者及家属介绍手术的风险和注意事项，提高患者的自我保护意识和能力。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患者教育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手术风险评估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向患者及家属介绍手术前的准备事项和注意事项，如禁食、禁水时间、穿着要求等。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术前宣教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对患者进行心理疏导，缓解患者的紧张情绪，增强患者的信心和配合度。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根据手术需要，协助医生完成术前的各项准备工作，如备皮、药物过敏试验等。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术前准备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术前护理措施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术中护理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手术配合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核对手术部位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确保手术部位与手术计划一致，防止手术错误。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准备手术器械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根据手术需要，准备齐全、清洁的手术器械。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协助医生操作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在手术过程中，护理人员需密切关注手术进程，及时传递医生所需的器械或材料，并确保手术操作符合无菌原则。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在手术过程中，对患者的心率、血压、呼吸、血氧饱和度等生命体征进行实时监测，确保患者生命安全。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生命体征监测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根据手术需要，合理控制输液速度和输液量，防止出现循环负荷过重或低血压等情况。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液体管理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关注患者的疼痛情况，必要时给予镇痛药物，减轻患者的痛苦。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疼痛管理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患者监测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记录患者情况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记录患者在手术过程中的生命体征、液体管理情况、疼痛管理情况等，为医生提供准确的患者信息。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记录手术过程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详细记录手术过程中的重要步骤和护理操作，为术后护理提供参考。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记录护理问题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在手术过程中，关注患者的护理问题，如出血、感染等，并记录处理措施和结果，为术后护理提供依据。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术中护理记录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术后护理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https://d.book118.com/928062106127006031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2024-09-08T22:02:52.396</cp:lastPrinted>
  <dcterms:created xsi:type="dcterms:W3CDTF">2024-09-08T14:02:52Z</dcterms:created>
  <dcterms:modified xsi:type="dcterms:W3CDTF">2024-09-08T14:02:54Z</dcterms:modified>
</cp:coreProperties>
</file>