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453B0-7765-459B-9E50-C3616A28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10DB7-BF25-4660-94BB-1AD52E18B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607A2-AE80-42F6-BAC8-B2CF74A05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C1F69-63CC-4670-B290-ABB5BC97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A7AC4-D1B6-476D-AF11-04DB3824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47524-0B7C-48C5-8E95-ED010F909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582EA-CB29-47D3-BE69-460EE719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90E3E-22F6-458F-A5BF-CF7CB8F14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807D5-390D-4E74-956B-99A81D08F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0CA30-A343-429D-9A4A-8E4273AF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4CE90-B92B-4248-B5A6-8FDF880A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2132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师范生的一生计划书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教育实习与实践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学术研究与论文撰写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求职准备与就业策略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在职发展与继续教育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生活平衡与身心健康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入学与职业规划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了解师范专业特点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研究师范专业的课程设置、培养目标及就业前景，明确自己所学专业的定位和方向。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选择适合的专业领域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根据个人兴趣和特长，选择适合自己的师范专业领域，如语文、数学、英语、物理等。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深入了解教育行业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通过实习、见习等方式，深入了解教育行业的特点和发展趋势，为自己未来的职业发展做好准备。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明确师范专业方向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设定阶段性目标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将长期职业目标分解为若干个阶段性目标，以便更好地实现自己的职业规划。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明确自己想要成为什么样的教师，如优秀骨干教师、教育管理者、教育研究者等。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规划职业发展路径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根据职业愿景，制定可行的职业发展路径，包括考取教师资格证、评定职称、参加教育培训等。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合理安排学习时间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根据自己的课程安排和学习任务，合理安排每天的学习时间，确保高效完成学习任务。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制定详细学习计划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针对每门课程和每个学习任务，制定详细的学习计划，包括学习目标、学习内容、学习方法等。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培养自主学习能力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学会自主学习，掌握有效的学习方法，提高学习效率和质量。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制定短期学习计划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养成定时复习的习惯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定期复习所学内容，巩固知识点，避免遗忘。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培养认真听讲的习惯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上课认真听讲，做好笔记，积极参与课堂互动。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养成独立完成作业的习惯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认真完成作业，不抄袭、不作弊，培养独立思考和解决问题的能力。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培养广泛阅读的习惯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扩大阅读量，多读好书，提高自己的知识素养和综合素质。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培养良好学习习惯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教育实习与实践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参加校内教育实习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观摩优秀教师的教学活动，学习教学方法和技巧。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在指导教师的帮助下，逐步尝试备课、上课、布置作业等教学环节。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通过反思和总结，不断改进自己的教学行为，提高教学效果。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积极参与各类课程教学活动，包括新课讲授、复习课、实验课等。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主动承担班主任或辅导员工作，深入了解学生需求，提高管理能力。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针对不同学生特点，灵活运用多种教学方法和手段，激发学生的学习兴趣。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积累课堂教学经验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积极参加各类教育培训和学术研讨会，拓宽自己的教育视野和知识面。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参加社会实践活动，了解社会发展和教育现状。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利用假期进行教育调研或支教活动，锻炼自己的实践能力和社会责任感。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拓展校外教育实践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提升教育教学能力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不断学习新的教育理念和教学方法，提高自己的教育教学水平。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通过参加教学比赛或展示活动，锻炼自己的教学技能和表达能力。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积极参与教育科研项目，提高自己的科研能力和创新能力。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学术研究与论文撰写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结合个人兴趣和特长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在选定研究方向和课题时，应充分考虑自己的兴趣和特长，以便在研究中保持持久的热情和动力。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征求导师意见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与导师充分沟通，征求导师对研究方向和课题的建议和指导，确保选题的可行性和创新性。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了解学科前沿和热点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通过阅读文献、参加学术会议等方式，了解所在学科的研究前沿和热点问题，为选定研究方向和课题提供参考。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选定研究方向和课题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掌握文献综述、实证研究、案例分析等基本研究方法，为开展研究工作奠定基础。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提高数据分析能力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学习统计学、数据分析等相关知识，提高数据处理和分析能力，确保研究结果的准确性和可靠性。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掌握科研工具和技术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熟练掌握相关科研工具和技术，如实验设备、调查问卷设计、数据分析软件等，提高研究效率和质量。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掌握研究方法与技巧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在撰写论文过程中，应严格遵守学术规范和论文写作要求，确保论文的质量和水平。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严格遵守学术规范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合理构建论文框架，注重论文的逻辑性和条理性，使读者能够清晰地了解研究内容和结论。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注重论文结构和逻辑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在论文中突出创新点和贡献，展示研究成果的价值和意义，提高论文的影响力和引用率。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强调创新点和贡献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撰写高质量学术论文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https://d.book118.com/928062132007006046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2024-09-26T18:17:33.881</cp:lastPrinted>
  <dcterms:created xsi:type="dcterms:W3CDTF">2024-09-26T10:17:33Z</dcterms:created>
  <dcterms:modified xsi:type="dcterms:W3CDTF">2024-09-26T10:17:36Z</dcterms:modified>
</cp:coreProperties>
</file>