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484E3-51DB-4FCD-9E3E-B4C4F37BA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96113-F957-4500-99A2-CCFDE1BB0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67B38-D18B-4D1B-AC24-F07A5B29A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BB938-24EB-4A91-89B1-C43FD894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B0D3A-2976-4106-A648-E17F0D4D5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8A9D1-1C28-4A2F-9C8C-E0AC0B0D7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91812D-2449-4202-929F-47318C480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E89AB-58BA-4320-B782-452A2F87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902B0-91E9-4644-99B2-FBE51ADC9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95DB2-F245-443F-BD73-C4EFE69EC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687E-E0C1-45E3-94B4-790AB5C14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6310100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石蜡切片技术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石蜡切片技术简介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石蜡切片技术的基本流程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石蜡切片技术的关键要点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石蜡切片技术的应用实例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石蜡切片技术的未来展望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石蜡切片技术简介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石蜡切片技术是一种常用的组织学制片技术，通过将组织固定、脱水、浸蜡和包埋等处理，将组织制成蜡块，再经切片、染色等步骤，制成组织学切片。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该技术广泛应用于生物学、医学、农业等领域，是观察和研究细胞、组织结构和形态的重要手段。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石蜡切片技术的定义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石蜡切片技术的起源可追溯到19世纪中叶，当时德国病理学家Rudolf Virchow首次使用石蜡包埋法制作了人体组织标本。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随着科技的不断进步，石蜡切片技术也在不断改进和完善，如组织固定剂、包埋剂和切片机等设备的改进，以及染色技术和免疫组化技术的应用，使得石蜡切片技术更加精准和可靠。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石蜡切片技术的历史与发展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石蜡切片技术的应用领域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医学领域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石蜡切片技术广泛应用于病理学诊断、肿瘤研究、药物筛选等方面，为医学研究和临床诊断提供了有力支持。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生物学领域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石蜡切片技术用于研究动植物的组织结构、发育过程和形态特征，为生物多样性和进化研究提供了重要依据。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石蜡切片技术用于研究植物的生理和病理变化、病虫害诊断和防治等方面，有助于提高农作物的产量和质量。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石蜡切片技术的基本流程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07" r="205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17" r="329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选取适当的组织样本，确保其具有代表性，大小适中，一般不超过1.5cm×1.5cm×0.3cm。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将取下的组织迅速放入固定液中，如甲醛、乙醇、丙酮等，以保持组织细胞的原始形态和结构。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取材与固定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将固定好的组织经过一系列不同浓度的乙醇进行脱水，以便去除组织中的水分。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脱水后，用透明剂如二甲苯将组织中的乙醇置换出来，使组织变得透明。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96" r="235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脱水与透明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将透明后的组织放入熔化的石蜡中进行浸蜡，使石蜡渗透到组织中，起到进一步保护组织的作用。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将浸蜡后的组织放入模具中，再倒入熔化的石蜡进行包埋，冷却后形成包埋块。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浸蜡与包埋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切片与贴片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使用石蜡切片机将包埋块切成薄片，厚度一般为3-5微米。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贴片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将切好的薄片贴附在载玻片上，以便后续观察。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对薄片进行染色，以便更好地观察组织结构。常用的染色方法有HE染色、Masson染色等。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染色后，用封片剂将载玻片上的薄片封固，以便长期保存和观察。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染色与封片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石蜡切片技术的关键要点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https://d.book118.com/928063101003006025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2024-09-01T09:57:57.192</cp:lastPrinted>
  <dcterms:created xsi:type="dcterms:W3CDTF">2024-09-01T01:57:57Z</dcterms:created>
  <dcterms:modified xsi:type="dcterms:W3CDTF">2024-09-01T01:57:59Z</dcterms:modified>
</cp:coreProperties>
</file>