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D02C6-6E73-4805-BA74-A283FC20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C5696-F4C3-4A3F-BBD1-8547C2312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8C33A-56D7-4161-8C22-1896D6EC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3238F-15F0-4AD8-9381-E4183B74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46115-EA73-4448-9FC4-544C834E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C7C98-E69C-4F1B-9EBF-969D3995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60294-05ED-4772-B1BF-9DC71190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7977B-0DF9-42AE-8A28-CBF660FB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5164E-323F-4E15-BE3D-431F18B5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0BF1A-57FC-40F8-B3B9-15672E6C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17A12-367C-4E6E-8536-A08613B8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4033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混凝土结构设计规范》GB50010-20102015年局部修订\n## 1.混凝土结构设计规范概述及修订背景\n### 1.1混凝土结构设计规范的发展历程\n### 1.22015年局部修订的背景及原因\n### 1.3修订的主要内容及影响\n## 2.混凝土结构设计的基本原则和方法\n### 2.1结构设计的基本原则\n### 2.2混凝土结构分析方法\n### 2.3混凝土结构设计的常见问题和解决方案\n## 3.混凝土材料及其性能\n### 3.1混凝土材料的组成及性能\n### 3.2混凝土强度及耐久性\n### 3.3混凝土配合比设计\n## 4.混凝土构件设计\n### 4.1混凝土梁、板、柱的设计\n### 4.2混凝土墙、基础的设计\n### 4.3预应力混凝土构件的设计\n## 5.混凝土结构抗震设计\n### 5.1地震作用及抗震设防原则\n### 5.2混凝土结构抗震分析方法\n### 5.3混凝土结构抗震措施\n## 6.混凝土结构施工及验收\n### 6.1混凝土结构施工工艺\n### 6.2混凝土结构施工质量控制\n### 6.3混凝土结构验收及评定\n## 7.混凝土结构加固及改造\n### 7.1混凝土结构加固方法\n### 7.2混凝土结构改造技术\n### 7.3加固及改造实例分析\n## 8.混凝土结构设计规范的未来发展趋势\n### 8.1新材料、新技术的应用\n### 8.2智能化设计方法的发展\n### 8.3绿色建筑和可持续结构设计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《混凝土结构设计规范》GB50010-20102015年局部修订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混凝土结构设计规范概述及修订背景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1956年：《钢筋混凝土结构设计规范》GBJ10-56发布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这是我国第一部混凝土结构设计规范，为混凝土结构设计提供了基本依据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规范的实施，推动了我国混凝土结构的发展和应用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1989年：《混凝土结构设计规范》GBJ10-89发布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对1956年版规范进行了全面的修订，提高了设计水平和技术要求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规范的实施，进一步推动了我国混凝土结构的发展和应用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2010年：《混凝土结构设计规范》GB50010-2010发布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这是我国第三部混凝土结构设计规范，采用了新的设计理念和技术要求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规范的实施，为混凝土结构设计提供了更加科学、合理的技术支持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2015年：《混凝土结构设计规范》GB50010-2010局部修订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对2010年版规范进行了局部修订，进一步完善了设计规定和技术要求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规范的实施，为混凝土结构设计提供了更加完善的技术支持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混凝土结构设计规范的发展历程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混凝土结构设计领域的新技术、新材料的发展和应用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如高性能混凝土、纤维混凝土等新型材料的应用，对结构设计提出了新的要求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新技术、新材料的发展，需要对规范进行修订，以适应发展的需要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混凝土结构抗震设计理论的不断完善和进步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如地震作用及抗震设防原则的修订，需要对规范进行相应的调整和完善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抗震设计理论的进步，需要对规范进行修订，以适应发展的需要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混凝土结构施工工艺和技术的发展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如预应力混凝土结构施工工艺的发展，需要对规范进行相应的调整和完善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施工工艺和技术的发展，需要对规范进行修订，以适应发展的需要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2015年局部修订的背景及原因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对混凝土结构设计的基本概念和原则进行了修订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如结构设计的可靠性、安全性和耐久性等基本要求的修订，对结构设计具有重要意义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修订后的规范，为混凝土结构设计提供了更加科学、合理的技术支持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对混凝土结构分析方法进行了修订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如引入了有限元分析、有限差分分析等现代分析方法，提高了结构分析的精度和效率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修订后的规范，为混凝土结构分析提供了更加先进的技术支持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对混凝土结构设计的常见问题和解决方案进行了修订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如对混凝土梁、板、柱等构件的裂缝控制、抗震设计等问题进行了修订，提供了更加实用的解决方案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修订后的规范，对提高混凝土结构设计的质量具有重要意义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修订的主要内容及影响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混凝土结构设计的基本原则和方法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结构设计的可靠性原则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结构设计应保证在规定的时间内，在规定的使用条件下，能够安全、稳定地承受预期的荷载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结构设计应考虑结构的可靠性和安全性，确保结构的安全运行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结构设计的经济性原则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结构设计应在满足功能要求的前提下，力求降低造价，提高经济效益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结构设计应考虑结构的耐久性和维护费用，进行全面的经济分析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结构设计的环保性原则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结构设计应考虑资源和能源的合理利用，减少环境污染和生态破坏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结构设计应考虑结构的绿色设计和可持续发展，为创建绿色、环保的人居环境作出贡献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结构设计的基本原则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如静力分析、动力分析等，是混凝土结构分析的基本方法，广泛应用于各类结构分析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力学分析方法可以为混凝土结构设计提供基本的技术支持，确保结构的安全性和稳定性</a:t>
                </a:r>
                <a:endParaRPr/>
              </a:p>
            </p:txBody>
          </p:sp>
          <p:sp>
            <p:nvSpPr>
              <p:cNvPr id="2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有限元分析方法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是一种现代数值分析方法，广泛应用于混凝土结构分析，具有较高的精度和效率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有限元分析方法可以为混凝土结构设计提供先进的技术支持，提高结构分析的精度和效率</a:t>
                </a:r>
                <a:endParaRPr/>
              </a:p>
            </p:txBody>
          </p:sp>
          <p:sp>
            <p:nvSpPr>
              <p:cNvPr id="2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有限差分分析方法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是一种数值分析方法，广泛应用于混凝土结构分析，具有一定的精度和效率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有限差分分析方法可以为混凝土结构设计提供实用的技术支持，提高结构分析的精度和效率</a:t>
                </a:r>
                <a:endParaRPr/>
              </a:p>
            </p:txBody>
          </p:sp>
          <p:sp>
            <p:nvSpPr>
              <p:cNvPr id="2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混凝土结构分析方法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混凝土裂缝问题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裂缝是混凝土结构中常见的问题，主要原因有材料、设计、施工等因素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解决方案包括选用高性能混凝土、优化结构设计、改进施工工艺等</a:t>
                </a:r>
                <a:endParaRPr/>
              </a:p>
            </p:txBody>
          </p:sp>
          <p:sp>
            <p:nvSpPr>
              <p:cNvPr id="3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混凝土结构抗震问题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地震是混凝土结构设计的重大挑战，需要考虑地震作用、抗震设防原则等因素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解决方案包括采用抗震设计方法、优化结构布局、提高结构抗震性能等</a:t>
                </a:r>
                <a:endParaRPr/>
              </a:p>
            </p:txBody>
          </p:sp>
          <p:sp>
            <p:nvSpPr>
              <p:cNvPr id="3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混凝土结构耐久性问题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耐久性是混凝土结构的重要性能，需要考虑环境、使用等因素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解决方案包括选用耐久性好的材料、提高结构防护措施、加强维护管理等</a:t>
                </a:r>
                <a:endParaRPr/>
              </a:p>
            </p:txBody>
          </p:sp>
          <p:sp>
            <p:nvSpPr>
              <p:cNvPr id="3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混凝土结构设计的常见问题和解决方案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混凝土材料及其性能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混凝土是由水泥、骨料、水、外加剂等组成的复合材料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水泥是混凝土的主要成分，对混凝土的性能具有重要影响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骨料是混凝土的支撑骨架，对混凝土的性能具有重要影响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水是混凝土的拌合剂，对混凝土的性能具有重要影响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外加剂是混凝土的改性剂，可以改善混凝土的性能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混凝土的性能包括强度、耐久性、抗渗性等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强度是混凝土的基本性能，是结构设计的主要依据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耐久性是混凝土的重要性能，影响结构的使用寿命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抗渗性是混凝土的特种性能，对防止结构渗漏具有重要意义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混凝土材料的组成及性能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混凝土强度是衡量混凝土性能的重要指标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混凝土强度主要包括抗压强度、抗拉强度、抗弯强度等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混凝土强度是结构设计的主要依据，对保证结构安全具有重要意义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混凝土耐久性是衡量混凝土使用寿命的重要指标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混凝土耐久性主要包括抗渗性、抗冻性、耐腐蚀性等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混凝土耐久性对保证结构使用寿命具有重要意义，是结构设计的重要考虑因素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混凝土强度及耐久性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混凝土配合比设计是混凝土生产的重要环节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混凝土配合比设计应根据结构设计的强度、耐久性等要求，选择合适的材料和水灰比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混凝土配合比设计应考虑施工工艺和环境条件，以保证混凝土的质量和性能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混凝土配合比设计的方法和步骤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首先确定混凝土的强度和耐久性要求，选择合适的材料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然后进行水灰比试验，确定混凝土的水灰比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最后进行混凝土试配，验证混凝土的性能是否符合要求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混凝土配合比设计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混凝土构件设计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混凝土梁的截面形式有矩形、T形、工字形等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混凝土梁的设计应考虑梁的荷载、截面尺寸、配筋等因素，以保证梁的强度和刚度</a:t>
                </a:r>
                <a:endParaRPr/>
              </a:p>
            </p:txBody>
          </p:sp>
          <p:sp>
            <p:nvSpPr>
              <p:cNvPr id="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混凝土梁的设计</a:t>
                </a:r>
                <a:endParaRPr/>
              </a:p>
            </p:txBody>
          </p:sp>
        </p:grpSp>
        <p:grpSp>
          <p:nvGrpSpPr>
            <p:cNvPr id="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混凝土板的截面形式有矩形、梯形、折线形等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混凝土板的设计应考虑板的荷载、截面尺寸、配筋等因素，以保证板的强度和刚度</a:t>
                </a:r>
                <a:endParaRPr/>
              </a:p>
            </p:txBody>
          </p:sp>
          <p:sp>
            <p:nvSpPr>
              <p:cNvPr id="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混凝土板的设计</a:t>
                </a:r>
                <a:endParaRPr/>
              </a:p>
            </p:txBody>
          </p:sp>
          <p:sp>
            <p:nvSpPr>
              <p:cNvPr id="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混凝土柱的截面形式有圆形、矩形、工字形等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混凝土柱的设计应考虑柱的荷载、截面尺寸、配筋等因素，以保证柱的强度和刚度</a:t>
                </a:r>
                <a:endParaRPr/>
              </a:p>
            </p:txBody>
          </p:sp>
          <p:sp>
            <p:nvSpPr>
              <p:cNvPr id="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混凝土柱的设计</a:t>
                </a:r>
                <a:endParaRPr/>
              </a:p>
            </p:txBody>
          </p:sp>
          <p:sp>
            <p:nvSpPr>
              <p:cNvPr id="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混凝土梁、板、柱的设计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混凝土墙、基础的设计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混凝土墙的设计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混凝土墙的截面形式有矩形、T形、十字形等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混凝土墙的设计应考虑墙的荷载、截面尺寸、配筋等因素，以保证墙的强度和刚度</a:t>
                </a:r>
                <a:endParaRPr/>
              </a:p>
            </p:txBody>
          </p:sp>
          <p:pic>
            <p:nvPicPr>
              <p:cNvPr id="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混凝土基础的设计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混凝土基础的形式有浅基础、深基础等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混凝土基础的设计应考虑基础的荷载、尺寸、配筋等因素，以保证基础的强度和稳定性</a:t>
                </a:r>
                <a:endParaRPr/>
              </a:p>
            </p:txBody>
          </p:sp>
          <p:pic>
            <p:nvPicPr>
              <p:cNvPr id="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9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0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预应力混凝土构件是在混凝土构件中预先引入应力的一种构件</a:t>
                </a:r>
                <a:endParaRPr/>
              </a:p>
            </p:txBody>
          </p:sp>
          <p:sp>
            <p:nvSpPr>
              <p:cNvPr id="1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预应力混凝土构件可以提高混凝土构件的强度、刚度、耐久性等性能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预应力混凝土构件广泛应用于桥梁、高层建筑等工程</a:t>
                </a:r>
                <a:endParaRPr/>
              </a:p>
            </p:txBody>
          </p:sp>
        </p:grpSp>
        <p:grpSp>
          <p:nvGrpSpPr>
            <p:cNvPr id="10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预应力混凝土构件的设计应考虑预应力的施加方法、锚固方式等因素</a:t>
                </a:r>
                <a:endParaRPr/>
              </a:p>
            </p:txBody>
          </p:sp>
          <p:sp>
            <p:nvSpPr>
              <p:cNvPr id="1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预应力混凝土构件的设计应保证预应力的有效传递，防止预应力损失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预应力混凝土构件的设计应考虑锚固系统的安全性和可靠性，保证结构的安全</a:t>
                </a:r>
                <a:endParaRPr/>
              </a:p>
            </p:txBody>
          </p:sp>
          <p:sp>
            <p:nvSpPr>
              <p:cNvPr id="10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预应力混凝土构件的设计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https://d.book118.com/928064033071006037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《混凝土结构设计规范》GB50010-20102015年局部修订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2024-09-17T09:37:09.230</cp:lastPrinted>
  <dcterms:created xsi:type="dcterms:W3CDTF">2024-09-17T01:37:09Z</dcterms:created>
  <dcterms:modified xsi:type="dcterms:W3CDTF">2024-09-17T01:37:11Z</dcterms:modified>
</cp:coreProperties>
</file>