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C993B-1ABB-412A-B361-092DAB5DD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C2A23-0B61-4FCF-BD67-96D053A80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9CC99-9113-4E5E-8C59-E66F14C2D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F7175-25AB-478F-8E59-22C4EAF67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2C6D7F-D29E-4BF9-81AC-AC06B9E62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FE96B3-6834-441B-AF15-3FE04566A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2F9019-08D3-4B5D-91AE-2C1A5F74C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E4E9A-E636-4B9E-991B-AF9A44548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62714-2049-40F5-900B-CCBA98C43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F021E-90DC-4838-A173-63443E40A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F6753-442B-41A7-9919-2A1907CEB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4035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食品安全管理体系的管理回顾审核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管理回顾审核流程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管理回顾审核的关键点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管理回顾审核的挑战与对策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通过对食品安全管理体系的回顾审核，确保食品安全管理体系的有效性和一致性，保障食品生产和加工过程中的食品安全。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识别和分析潜在的食品安全风险，采取适当的措施进行管理和控制，以防止食品安全事件的发生。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708" b="9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通过审核发现食品安全管理体系中存在的问题和不足，提出改进建议，推动食品安全管理体系的持续改进和提高。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食品安全风险管理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审查组织对食品安全风险的识别、评估和控制措施是否有效，是否能够确保食品的安全。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组织结构和资源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评估组织在食品安全管理方面的组织结构和资源配置是否合理、充足，是否满足食品安全管理的需要。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食品安全政策和目标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审核组织的食品安全政策和目标是否明确、合理，并与组织的实际情况相符合。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食品安全监控和测量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评估组织对食品安全管理体系的监控和测量机制是否完善、有效，是否能够及时发现和纠正问题。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食品安全事故应急处理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检查组织是否建立了完善的食品安全事故应急处理机制，是否能够迅速、有效地应对食品安全事件。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38" b="165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指为确保食品在生产、加工、运输、储存和销售等各环节中的安全性，预防和控制食品安全危害而建立的一套系统性的管理方法。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国际标准化组织（ISO）制定的食品安全管理体系标准，即ISO 22000，为各类组织提供了一个国际化的食品安全管理框架。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食品安全管理体系的建立和实施，有助于企业提高产品质量，增强消费者信心，提升品牌形象和市场竞争力。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通过建立和实施食品安全管理体系，确保食品在生产、加工、运输等各环节中的安全性，从而保障消费者的健康和权益。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应对国际贸易挑战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随着全球化进程的加速，各国对进口食品的监管日益严格。建立和实施食品安全管理体系，有助于企业应对国际贸易中的技术壁垒和挑战。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500" r="11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明确企业的食品安全目标和承诺，为食品安全管理提供方向。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建立食品安全管理组织，明确各级人员的职责和权限，确保食品安全管理工作的有效实施。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制定与食品生产、加工等环节相关的卫生标准操作程序（SSOP）和良好生产规范（GMP），确保食品生产过程中的卫生和质量安全。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前提方案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食品安全管理体系的组成要素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危害分析和关键控制点（HACCP）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通过对食品生产过程中的潜在危害进行分析，确定关键控制点并采取相应的控制措施，确保食品的安全性。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合理配置人力、物力、财力等资源，确保食品安全管理体系的有效运行。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对食品生产过程中的各个环节进行严格监控和管理，确保产品质量和安全。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监测、测量、分析和改进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通过定期监测和测量食品安全管理体系的运行情况，及时发现问题并采取改进措施，不断完善和优化管理体系。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管理回顾审核流程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确定管理回顾审核的具体目标，如评估食品安全管理体系的有效性和一致性，以及确定审核的范围，包括涉及的部门、流程和时间段等。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明确审核目的和范围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根据审核目的和范围，制定详细的审核计划，包括审核的时间表、资源需求、审核人员的分工和职责等。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制定审核计划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准备必要的审核工具，如检查表、记录表、调查问卷等，以便在审核过程中收集和分析数据。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准备审核工具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583" r="21583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首次会议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组织首次会议，向被审核方介绍审核的目的、范围、计划和程序，并解答被审核方的疑问。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按照审核计划，对被审核方的食品安全管理体系进行现场审核，包括文件审查、现场观察、人员访谈等方式，收集客观证据和数据。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不符合项报告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对于发现的不符合食品安全管理体系要求的问题，及时向被审核方报告，并要求其采取相应的纠正措施。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https://d.book118.com/928064035023006030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2024-09-06T09:07:46.760</cp:lastPrinted>
  <dcterms:created xsi:type="dcterms:W3CDTF">2024-09-06T01:07:46Z</dcterms:created>
  <dcterms:modified xsi:type="dcterms:W3CDTF">2024-09-06T01:07:48Z</dcterms:modified>
</cp:coreProperties>
</file>