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2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BE8F6-A6D6-46B2-8594-791162D75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DF3FB-325C-4AC5-95C6-4C087FC5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006B6-C1FB-49F6-900D-2C1F0C19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79A5A-357D-4576-9B9F-6EA1D885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368D4-9E42-49EB-AD09-55F6D293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2B021-9550-429A-AD25-662D7C8C3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EA8FD-7F3F-4B07-BAC5-FD9D3B3E7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11B45-4025-4319-874E-3A81C757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24E37-69B4-43B3-BD3D-8ACBE8002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89AB-B10C-4255-A7FB-4879172C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E2B3A-9194-4E36-B6CC-AE403BCA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19" r:id="rId2"/>
    <p:sldLayoutId id="2147498920" r:id="rId3"/>
    <p:sldLayoutId id="2147498921" r:id="rId4"/>
    <p:sldLayoutId id="2147498922" r:id="rId5"/>
    <p:sldLayoutId id="2147498923" r:id="rId6"/>
    <p:sldLayoutId id="2147498924" r:id="rId7"/>
    <p:sldLayoutId id="2147498925" r:id="rId8"/>
    <p:sldLayoutId id="2147498926" r:id="rId9"/>
    <p:sldLayoutId id="2147498927" r:id="rId10"/>
    <p:sldLayoutId id="214749892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4035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壹号土猪案例SWOT分析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壹号土猪简介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SWOT战略选择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SWOT分析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SWOT战略实施效果评估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SWOT战略实施建议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壹号土猪简介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公司背景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壹号土猪成立于2007年，总部位于广东省广州市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创始人：陈生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主营业务：生猪养殖、猪肉加工和销售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市场定位：中高端市场，主打健康、安全、美味的猪肉产品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产品与服务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壹号土猪：以优质土猪为原料，采用传统工艺制作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产品特点：肉质鲜美，口感独特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服务特色：提供线上线下一体化服务，方便快捷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品牌故事：传承中华美食文化，弘扬传统工艺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市场定位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壹号土猪定位于中高端市场，主打高品质、健康、安全的猪肉产品。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针对消费者对食品安全和品质的追求，壹号土猪采用独特的养殖技术和严格的质量控制体系，确保产品的质量和安全。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壹号土猪通过线上线下相结合的销售模式，覆盖全国多个城市，满足不同消费者的需求。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壹号土猪还通过与餐饮企业、超市等合作，扩大市场份额，提升品牌知名度。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SWOT分析</a:t>
            </a:r>
            <a:endParaRPr lang="zh-CN" altLang="en-US"/>
          </a:p>
        </p:txBody>
      </p:sp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优势分析</a:t>
            </a:r>
            <a:endParaRPr lang="zh-CN" altLang="en-US"/>
          </a:p>
        </p:txBody>
      </p:sp>
      <p:sp>
        <p:nvSpPr>
          <p:cNvPr id="1049168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品牌知名度高：壹号土猪作为国内知名的猪肉品牌，具有较高的市场知名度和口碑。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产品质量好：壹号土猪采用独特的养殖技术和严格的质量控制体系，确保产品的质量和安全。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市场定位准确：壹号土猪定位于中高端市场，满足消费者对高品质猪肉的需求。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营销策略得当：壹号土猪通过线上线下相结合的营销策略，提高品牌曝光度和市场份额。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劣势分析</a:t>
            </a:r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市场竞争：壹号土猪面临来自其他猪肉品牌的竞争压力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4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成本控制：壹号土猪需要控制生产成本，提高利润空间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品牌认知度：壹号土猪的品牌认知度相对较低，需要加强品牌宣传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产品创新：壹号土猪需要不断推出新产品，满足消费者需求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机会分析</a:t>
            </a:r>
            <a:endParaRPr lang="zh-CN" altLang="en-US"/>
          </a:p>
        </p:txBody>
      </p:sp>
      <p:sp>
        <p:nvSpPr>
          <p:cNvPr id="104928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市场需求：消费者对健康、安全、美味的猪肉需求不断增加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品牌优势：壹号土猪具有较高的品牌知名度和美誉度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技术创新：壹号土猪在养殖技术和产品研发方面具有优势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政策支持：政府对农业、畜牧业的扶持政策为壹号土猪提供了发展机遇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威胁分析</a:t>
            </a:r>
            <a:endParaRPr lang="zh-CN" altLang="en-US"/>
          </a:p>
        </p:txBody>
      </p:sp>
      <p:sp>
        <p:nvSpPr>
          <p:cNvPr id="10493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市场竞争：壹号土猪面临来自其他猪肉品牌的竞争压力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消费者需求变化：消费者对猪肉的需求可能会发生变化，影响壹号土猪的市场份额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技术进步：新技术的出现可能会对壹号土猪的生产和销售产生影响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政策变化：政府政策可能会对壹号土猪的经营产生影响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SWOT战略选择</a:t>
            </a:r>
            <a:endParaRPr lang="zh-CN" altLang="en-US"/>
          </a:p>
        </p:txBody>
      </p:sp>
      <p:sp>
        <p:nvSpPr>
          <p:cNvPr id="10494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https://d.book118.com/928064035134006031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微软雅黑</vt:lpstr>
      <vt:lpstr>Wingdings</vt:lpstr>
      <vt:lpstr>宋体</vt:lpstr>
      <vt:lpstr>Office Theme</vt:lpstr>
      <vt:lpstr>壹号土猪案例SWOT分析</vt:lpstr>
      <vt:lpstr>目录</vt:lpstr>
      <vt:lpstr>添加章节标题</vt:lpstr>
      <vt:lpstr>壹号土猪简介</vt:lpstr>
      <vt:lpstr>公司背景</vt:lpstr>
      <vt:lpstr>产品与服务</vt:lpstr>
      <vt:lpstr>市场定位</vt:lpstr>
      <vt:lpstr>SWOT分析</vt:lpstr>
      <vt:lpstr>优势分析</vt:lpstr>
      <vt:lpstr>劣势分析</vt:lpstr>
      <vt:lpstr>机会分析</vt:lpstr>
      <vt:lpstr>威胁分析</vt:lpstr>
      <vt:lpstr>SWOT战略选择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2024-09-09T00:10:07.693</cp:lastPrinted>
  <dcterms:created xsi:type="dcterms:W3CDTF">2024-09-08T16:10:07Z</dcterms:created>
  <dcterms:modified xsi:type="dcterms:W3CDTF">2024-09-08T16:10:10Z</dcterms:modified>
</cp:coreProperties>
</file>