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84E88-E3C4-47C7-A20C-3B4F760EE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CA998-950B-4808-8725-B8D0D5535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E716A-1C67-4E78-AAB8-48D59D318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E3E4B-9ECE-4FC8-B5D5-FFE342BDA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EBE46D-5A5F-48BD-9963-ACFB13620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065368-1BCB-4BF0-90D5-C314F004E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7D7A93-775A-44BC-B957-6BB44B918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5A269-FE39-4D22-A1C7-29245E1DA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236A4-3E99-4575-86C1-2D343CB7D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A67CA-9CA6-4655-92CB-145BFA1D0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38C8F-2D2E-432F-9E23-11ABB4FFE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53" r:id="rId2"/>
    <p:sldLayoutId id="2147484454" r:id="rId3"/>
    <p:sldLayoutId id="2147484455" r:id="rId4"/>
    <p:sldLayoutId id="2147484456" r:id="rId5"/>
    <p:sldLayoutId id="2147484457" r:id="rId6"/>
    <p:sldLayoutId id="2147484458" r:id="rId7"/>
    <p:sldLayoutId id="2147484459" r:id="rId8"/>
    <p:sldLayoutId id="2147484460" r:id="rId9"/>
    <p:sldLayoutId id="2147484461" r:id="rId10"/>
    <p:sldLayoutId id="214748446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6404303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2024年航空业智能化运营方案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航空业智能化运营背景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智能化运营方案概述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智能化运营技术应用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智能化运营实施案例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未来展望与挑战应对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结论与建议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741"/>
          </a:bodyPr>
          <a:lstStyle/>
          <a:p>
            <a:r>
              <a:rPr lang="zh-CN" altLang="en-US"/>
              <a:t>航空业智能化运营背景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航空业发展现状</a:t>
            </a:r>
            <a:endParaRPr lang="zh-CN" altLang="en-US"/>
          </a:p>
        </p:txBody>
      </p:sp>
      <p:sp>
        <p:nvSpPr>
          <p:cNvPr id="104890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航空业发展迅速，成为全球交通运输的重要组成部分。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航空业面临安全、效率和服务质量等方面的挑战，需要智能化运营方案提升竞争力。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航空业智能化运营是未来发展趋势，将带来运营效率、安全性和服务质量的提升。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当前航空业智能化运营仍处于初级阶段，需要加强技术创新和人才培养。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智能化运营的必要性</a:t>
            </a:r>
            <a:endParaRPr lang="zh-CN" altLang="en-US"/>
          </a:p>
        </p:txBody>
      </p:sp>
      <p:sp>
        <p:nvSpPr>
          <p:cNvPr id="10489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提升运营效率：智能化运营能够大幅提高航空业运营效率，降低成本。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应对市场变化：智能化运营能够帮助航空业快速应对市场变化，抓住商业机会。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提高安全性：智能化运营能够对航班进行实时监控和管理，提高航空安全性和可靠性。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提升旅客出行体验：智能化运营能够提供更加个性化、便捷的服务，提升旅客的出行体验。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智能化运营的优势</a:t>
            </a:r>
            <a:endParaRPr lang="zh-CN" altLang="en-US"/>
          </a:p>
        </p:txBody>
      </p:sp>
      <p:sp>
        <p:nvSpPr>
          <p:cNvPr id="104903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增强安全保障：智能化运营能够通过数据分析和智能监测等手段，提高航空安全保障水平，减少安全隐患。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优化资源利用：智能化运营能够实现资源的优化配置和合理利用，提高航空公司的经济效益和可持续发展能力。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提高运营效率：智能化运营能够通过自动化和智能化的手段，提高航空业的运营效率，减少人力成本和人为错误。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提升旅客体验：智能化运营能够提供更加个性化和智能化的服务，提升旅客的出行体验，增强航空公司的品牌形象。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智能化运营方案概述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智能化运营方案目标</a:t>
            </a:r>
            <a:endParaRPr lang="zh-CN" altLang="en-US"/>
          </a:p>
        </p:txBody>
      </p:sp>
      <p:sp>
        <p:nvSpPr>
          <p:cNvPr id="104913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降低成本：通过数据分析、智能决策，降低航空公司的运营成本。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提高运营效率：通过智能化技术，优化航班调度、减少延误，提高运营效率。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提升旅客体验：提供个性化服务、智能客服等，提升旅客的出行体验。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增强安全性：利用智能化技术，提高航空安全监测和预警能力，降低事故风险。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智能化运营方案实施步骤</a:t>
            </a:r>
            <a:endParaRPr lang="zh-CN" altLang="en-US"/>
          </a:p>
        </p:txBody>
      </p:sp>
      <p:sp>
        <p:nvSpPr>
          <p:cNvPr id="104918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数据采集与分析：收集各类数据，进行深度挖掘和分析，为决策提供支持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建立智能化运营体系：整合现有资源，构建智能化运营平台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智能化决策支持：利用人工智能技术，实现自动化决策，提高运营效率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智能化监控与评估：实时监控运营状态，评估运营效果，及时调整优化方案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智能化运营方案实施重点</a:t>
            </a:r>
            <a:endParaRPr lang="zh-CN" altLang="en-US"/>
          </a:p>
        </p:txBody>
      </p:sp>
      <p:sp>
        <p:nvSpPr>
          <p:cNvPr id="104923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智能化技术应用：利用大数据、人工智能等技术提升运营效率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数据分析能力：通过数据分析优化航线、航班等资源配置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客户服务质量：提升客户服务体验，提高客户满意度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安全保障措施：确保智能化运营过程中的安全可靠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9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智能化运营技术应用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大数据分析技术</a:t>
            </a:r>
            <a:endParaRPr lang="zh-CN" altLang="en-US"/>
          </a:p>
        </p:txBody>
      </p:sp>
      <p:sp>
        <p:nvSpPr>
          <p:cNvPr id="10493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简介：大数据分析技术是智能化运营的核心，通过对海量数据的挖掘和分析，提高运营效率、优化航线规划、提升客户体验。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应用场景：航班预测、客户画像、市场分析、安全监控等。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优势：提高决策准确性、优化资源配置、降低运营成本。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未来发展：随着数据量的增长和技术的进步，大数据分析将在航空业中发挥更加重要的作用。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人工智能技术</a:t>
            </a:r>
            <a:endParaRPr lang="zh-CN" altLang="en-US"/>
          </a:p>
        </p:txBody>
      </p:sp>
      <p:sp>
        <p:nvSpPr>
          <p:cNvPr id="10493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自动化决策支持：利用机器学习算法，实现航班调度、资源分配等决策过程的自动化。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智能客服：通过自然语言处理技术，提供高效、便捷的客户服务，提升客户满意度。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预测性维护：利用大数据和人工智能技术，预测设备故障，实现预防性维护，降低维修成本。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智能安全监控：通过视频分析技术，实时监控机场、飞机等关键区域，提高安全保障能力。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https://d.book118.com/928064043037006026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宋体</vt:lpstr>
      <vt:lpstr>微软雅黑</vt:lpstr>
      <vt:lpstr>Office Theme</vt:lpstr>
      <vt:lpstr>2024年航空业智能化运营方案</vt:lpstr>
      <vt:lpstr>目录</vt:lpstr>
      <vt:lpstr>航空业智能化运营背景</vt:lpstr>
      <vt:lpstr>航空业发展现状</vt:lpstr>
      <vt:lpstr>智能化运营的必要性</vt:lpstr>
      <vt:lpstr>智能化运营的优势</vt:lpstr>
      <vt:lpstr>智能化运营方案概述</vt:lpstr>
      <vt:lpstr>智能化运营方案目标</vt:lpstr>
      <vt:lpstr>智能化运营方案实施步骤</vt:lpstr>
      <vt:lpstr>智能化运营方案实施重点</vt:lpstr>
      <vt:lpstr>智能化运营技术应用</vt:lpstr>
      <vt:lpstr>大数据分析技术</vt:lpstr>
      <vt:lpstr>人工智能技术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2024-09-03T08:57:26.917</cp:lastPrinted>
  <dcterms:created xsi:type="dcterms:W3CDTF">2024-09-03T00:57:26Z</dcterms:created>
  <dcterms:modified xsi:type="dcterms:W3CDTF">2024-09-03T00:57:29Z</dcterms:modified>
</cp:coreProperties>
</file>