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10EEE-FEF3-405C-BEA5-5A7E10810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296A9-9F36-4B71-9284-8412C44AB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547A4-5A0F-45C4-B178-25658E9E9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F63C7-04E4-4D5E-A4B9-304BD1799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A9851-C4C5-4E78-A10C-BBB3A0CA8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7DD2F-11EA-4484-8E6A-2EE4FADC9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FE6E9-10E0-4750-8BAE-ECACF2C01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B3BE3-116A-40C9-9635-3FAB956E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F2EE6-46CC-4DCD-975E-4270908E4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DE282-8697-4A38-8B34-605799A7F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DF673-ADF8-4681-B983-FE2EE6ED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404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健康工作、幸福生活 公司安全职业健康培训计划方案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培训对象与师资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当前社会对职业健康和安全问题的关注度日益提高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公司员工对健康、安全的工作环境有更高需求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法律法规对企业的职业健康和安全责任有明确规定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提高员工对职业健康和安全的认识和意识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掌握基本的职业健康和安全知识和技能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培养员工主动参与职业健康和安全管理的能力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减少工作场所事故和职业病的发生率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员工能够自觉遵守职业健康和安全规章制度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提高员工的工作满意度和幸福感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针对不同岗位，制定安全操作规程，确保员工掌握正确的操作方法，预防事故发生。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应急救援知识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培训员工掌握应急救援技能，如心肺复苏、灭火器使用等，提高员工应对突发事件的能力。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介绍职业病的种类、预防措施及治疗方法，提高员工对职业病防治的认识。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推广健康的生活方式，如合理膳食、适量运动等，帮助员工养成健康的生活习惯。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通过讲解、演示、案例分析等方式，使员工掌握职业健康和安全知识。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组织员工进行实际操作演练，提高员工的实际操作能力和应对能力。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鼓励员工参与讨论，分享经验和心得，加深对培训内容的理解和记忆。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视频教学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利用视频资料进行培训，使员工更加直观地了解相关知识和技能。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46" b="182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选择适合培训内容和规模的场地，如公司内部会议室、培训中心或外部培训机构等。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根据公司实际情况和员工工作时间安排，选择合适的培训时间，如周末或晚上。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培训对象与师资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https://d.book118.com/928064045012006044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2024-09-23T22:09:39.080</cp:lastPrinted>
  <dcterms:created xsi:type="dcterms:W3CDTF">2024-09-23T14:09:39Z</dcterms:created>
  <dcterms:modified xsi:type="dcterms:W3CDTF">2024-09-23T14:09:40Z</dcterms:modified>
</cp:coreProperties>
</file>