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620208-2694-44F6-901B-E45085701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72A35-37B9-4427-84C2-575B4B561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16FFE4-10AF-464B-99C1-AB9E85884C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8A54DC-F8F9-4EAF-89FC-4E0E3D3704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462748-0AAB-4AE5-AD4A-CECA05F2B6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19EA2F-9D02-42FA-9F7B-2D6ED22047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926F8A-70A4-442C-966E-F1BEA6E86F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C688D7-635D-459C-B9E3-CAFEDD96D0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BAE738-A90A-4B78-AADE-ED422C7F7F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157EE0-22E9-4D14-872B-F5CFA415A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9BFC18-CD70-48ED-A0D8-10F877743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65016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《医学人文素质教育对专业技能培养的促进作用研究》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医学人文素质教育概述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专业技能培养与医学人文素质教育的关系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医学人文素质教育对专业技能培养的促进作用分析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医学人文素质教育在专业技能培养中的实践探索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随着医学模式由生物医学模式向生物-心理-社会医学模式的转变，医学教育不仅要关注医学知识和技能的传授，还要注重医学生的人文素质培养。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医学模式的转变</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现代医学教育要求培养具有全面素质、创新精神和实践能力的医学人才，而人文素质教育是实现这一目标的重要途径。</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医学教育的要求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当前医学教育中，人文素质教育往往被忽视或弱化，导致医学生在专业技能培养过程中缺乏人文关怀和职业素养。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医学人文素质教育的缺失</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226" b="82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国外研究现状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国外医学教育较早地关注到人文素质教育的重要性，通过课程设置、教学方法改革等方式加强医学生的人文素质培养，取得了显著成效。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国内研究现状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近年来，国内医学教育也逐渐重视人文素质教育，但整体上仍处于探索阶段，缺乏系统性和深入性。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研究空白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目前关于医学人文素质教育对专业技能培养的具体作用机制和实践效果的研究相对较少，需要进一步深入探讨。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本研究旨在探讨医学人文素质教育对专业技能培养的促进作用，揭示其作用机制和实践效果，为医学教育改革提供理论支持和实践指导。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深入了解医学人文素质教育在专业技能培养中的重要作用，为医学教育提供新的思路和方法，促进医学生的全面发展和职业素养的提升。同时，本研究也有助于推动医学人文素质教育与专业技能培养的有机融合，提高医学教育的质量和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医学人文素质教育概述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813" r="258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医学人文素质教育是指在医学教育中，通过传授人文知识、培养人文精神、提高人文素养，使学生具备医学专业技能的同时，也具备医学职业道德、医学伦理、医学法律等方面的素质。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医学人文素质教育是医学教育的重要组成部分，旨在培养具有高尚医德、精湛医术和良好人文素养的医学人才。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培养学生树立正确的医学职业道德观念，遵守医德规范，尊重患者权益，履行医生职责。</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医学职业道德教育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引导学生理解医学伦理原则，掌握医学伦理决策方法，正确处理医患关系、医际关系和医学与社会的关系。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医学伦理教育</a:t>
            </a:r>
          </a:p>
        </p:txBody>
      </p:sp>
      <p:pic>
        <p:nvPicPr>
          <p:cNvPr id="10" name="Picture 10"/>
          <p:cNvPicPr>
            <a:picLocks noChangeAspect="1"/>
          </p:cNvPicPr>
          <p:nvPr/>
        </p:nvPicPr>
        <p:blipFill>
          <a:blip r:embed="rId3"/>
          <a:srcRect l="11000" r="110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5833" r="158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使学生了解医学法律法规，熟悉医疗纠纷处理流程，增强法律意识，维护医疗秩序和患者权益。</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医学法律教育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提高学生的人文素养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通过人文知识的学习和人文精神的培养，提高学生的人文素养，使其具备宽广的视野、深厚的文化底蕴和良好的审美情趣。</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增强学生的职业道德意识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通过职业道德教育，增强学生的职业道德意识，培养其高度的责任感和使命感，使其在未来的医疗实践中能够恪守医德、关爱患者。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培养学生的综合素质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通过医学人文素质教育，培养学生的创新精神、实践能力和团队协作精神等综合素质，提高其适应未来医学发展的能力。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医学人文素质教育的目标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专业技能培养与医学人文素质教育的关系</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通过系统学习医学专业知识，构建完整的医学知识体系，为专业技能培养奠定基础。</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知识体系构建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实践技能提升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问题解决能力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通过实验操作、临床实习等实践活动，提高医学生的临床技能和操作能力。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培养医学生独立思考、分析和解决问题的能力，以适应不断变化的医疗环境。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专业技能培养的内涵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提升沟通能力</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医学人文素质教育有助于培养医学生的沟通技巧和人文关怀能力，使其能够更好地与患者和同行进行有效沟通。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增强医德医风</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通过医学人文素质教育，引导医学生树立正确的价值观和职业道德观，培养良好的医德医风，提高医疗服务质量。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拓展视野和思维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医学人文素质教育能够拓宽医学生的视野，激发其创新思维和批判性思维，有助于在专业技能培养中取得更好的效果。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医学人文素质教育对专业技能培养的影响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https://d.book118.com/928065016044006034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2024-09-12T16:14:33.471</cp:lastPrinted>
  <dcterms:created xsi:type="dcterms:W3CDTF">2024-09-12T08:14:33Z</dcterms:created>
  <dcterms:modified xsi:type="dcterms:W3CDTF">2024-09-12T08:14:35Z</dcterms:modified>
</cp:coreProperties>
</file>